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959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C3FC7-288D-C04D-901B-79E9F803EAC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C0E98-CE0C-074F-AC28-6B2B723E9E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316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518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590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26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6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58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55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77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73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90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29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309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71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92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29329" y="1868460"/>
            <a:ext cx="2301131" cy="596900"/>
          </a:xfrm>
          <a:prstGeom prst="wedgeRectCallout">
            <a:avLst>
              <a:gd name="adj1" fmla="val -54107"/>
              <a:gd name="adj2" fmla="val -10916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心思悪急意</a:t>
            </a:r>
          </a:p>
        </p:txBody>
      </p:sp>
      <p:pic>
        <p:nvPicPr>
          <p:cNvPr id="9" name="図 8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03040076-3C47-F45C-5D1C-90A6D7432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5" y="1818649"/>
            <a:ext cx="596900" cy="596900"/>
          </a:xfrm>
          <a:prstGeom prst="rect">
            <a:avLst/>
          </a:prstGeom>
        </p:spPr>
      </p:pic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6D4DEE-0F2D-0190-43C1-9F220B16C4A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hurry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6DC7783-D43F-A54C-56FC-F570916C8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40" y="321595"/>
            <a:ext cx="986400" cy="986400"/>
          </a:xfrm>
          <a:prstGeom prst="rect">
            <a:avLst/>
          </a:prstGeom>
        </p:spPr>
      </p:pic>
      <p:pic>
        <p:nvPicPr>
          <p:cNvPr id="10" name="図 9" descr="図形, 矢印&#10;&#10;自動的に生成された説明">
            <a:extLst>
              <a:ext uri="{FF2B5EF4-FFF2-40B4-BE49-F238E27FC236}">
                <a16:creationId xmlns:a16="http://schemas.microsoft.com/office/drawing/2014/main" id="{B180CB8A-7376-C3D2-8168-A87601C3B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075" y="2734401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55EE66FF-530A-1095-D90D-C46862D7E9FA}"/>
              </a:ext>
            </a:extLst>
          </p:cNvPr>
          <p:cNvSpPr/>
          <p:nvPr/>
        </p:nvSpPr>
        <p:spPr>
          <a:xfrm>
            <a:off x="1958309" y="2727375"/>
            <a:ext cx="1878238" cy="596900"/>
          </a:xfrm>
          <a:prstGeom prst="wedgeRectCallout">
            <a:avLst>
              <a:gd name="adj1" fmla="val -57040"/>
              <a:gd name="adj2" fmla="val 2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勉急色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5A415DEA-F27E-F486-AEAE-C69AD6E62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075" y="3565804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B4B28EA-2110-8E90-ED04-24928EAC3A5C}"/>
              </a:ext>
            </a:extLst>
          </p:cNvPr>
          <p:cNvSpPr/>
          <p:nvPr/>
        </p:nvSpPr>
        <p:spPr>
          <a:xfrm>
            <a:off x="1929329" y="3565804"/>
            <a:ext cx="8004752" cy="596900"/>
          </a:xfrm>
          <a:prstGeom prst="wedgeRectCallout">
            <a:avLst>
              <a:gd name="adj1" fmla="val -51623"/>
              <a:gd name="adj2" fmla="val -1473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</p:spTree>
    <p:extLst>
      <p:ext uri="{BB962C8B-B14F-4D97-AF65-F5344CB8AC3E}">
        <p14:creationId xmlns:p14="http://schemas.microsoft.com/office/powerpoint/2010/main" val="2699983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2023-03-08T07:00:16Z</dcterms:created>
  <dcterms:modified xsi:type="dcterms:W3CDTF">2023-03-08T07:00:43Z</dcterms:modified>
</cp:coreProperties>
</file>