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06312-8A1D-574E-80D2-740E23D35147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A5858-F2B9-6E44-804C-D2A21F9562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806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845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523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262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9588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32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578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774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6050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021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368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284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5453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305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C88DD54F-4AA4-8AD5-8573-B10802BE4DD0}"/>
              </a:ext>
            </a:extLst>
          </p:cNvPr>
          <p:cNvSpPr/>
          <p:nvPr/>
        </p:nvSpPr>
        <p:spPr>
          <a:xfrm>
            <a:off x="2009337" y="1818649"/>
            <a:ext cx="2236092" cy="596900"/>
          </a:xfrm>
          <a:prstGeom prst="wedgeRectCallout">
            <a:avLst>
              <a:gd name="adj1" fmla="val -55525"/>
              <a:gd name="adj2" fmla="val 993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十千半午南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C8DB9E7-5EA0-1FB2-E6B4-CB73905B8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フローチャート: 代替処理 10">
            <a:extLst>
              <a:ext uri="{FF2B5EF4-FFF2-40B4-BE49-F238E27FC236}">
                <a16:creationId xmlns:a16="http://schemas.microsoft.com/office/drawing/2014/main" id="{D0187445-CF60-243F-322E-E2EFAF79348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2776C792-47BF-4B68-0B87-507B9D160D2F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BCDD6C4-AD06-5A6A-6E84-E7BF71D08C63}"/>
              </a:ext>
            </a:extLst>
          </p:cNvPr>
          <p:cNvSpPr txBox="1"/>
          <p:nvPr/>
        </p:nvSpPr>
        <p:spPr>
          <a:xfrm>
            <a:off x="1823998" y="615317"/>
            <a:ext cx="103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south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24E4C5D3-9EE1-B7EC-31DB-985D0C619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05211A3-0E74-DDF7-8F3D-67E7B77D65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730" y="4400538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51D7D253-1591-FEAA-A87F-1F2E4036E0BC}"/>
              </a:ext>
            </a:extLst>
          </p:cNvPr>
          <p:cNvSpPr/>
          <p:nvPr/>
        </p:nvSpPr>
        <p:spPr>
          <a:xfrm>
            <a:off x="1993524" y="2764022"/>
            <a:ext cx="695204" cy="596900"/>
          </a:xfrm>
          <a:prstGeom prst="wedgeRectCallout">
            <a:avLst>
              <a:gd name="adj1" fmla="val -69633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図 15" descr="図形&#10;&#10;自動的に生成された説明">
            <a:extLst>
              <a:ext uri="{FF2B5EF4-FFF2-40B4-BE49-F238E27FC236}">
                <a16:creationId xmlns:a16="http://schemas.microsoft.com/office/drawing/2014/main" id="{5ED79991-BC77-1576-1016-0BCEDC8A7D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730" y="2780856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DC9DD257-85A0-0CEF-8976-339265524B58}"/>
              </a:ext>
            </a:extLst>
          </p:cNvPr>
          <p:cNvSpPr/>
          <p:nvPr/>
        </p:nvSpPr>
        <p:spPr>
          <a:xfrm>
            <a:off x="2858255" y="2757560"/>
            <a:ext cx="1950812" cy="1074215"/>
          </a:xfrm>
          <a:prstGeom prst="wedgeRectCallout">
            <a:avLst>
              <a:gd name="adj1" fmla="val -54491"/>
              <a:gd name="adj2" fmla="val -1631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同肉病通</a:t>
            </a:r>
          </a:p>
        </p:txBody>
      </p:sp>
      <p:pic>
        <p:nvPicPr>
          <p:cNvPr id="18" name="図 1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1A1D420-3D8F-75EE-F470-C25F149B83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6606" y="2785405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8C8C1A24-6045-C69C-E6E1-AA35DDFFC8D0}"/>
              </a:ext>
            </a:extLst>
          </p:cNvPr>
          <p:cNvSpPr/>
          <p:nvPr/>
        </p:nvSpPr>
        <p:spPr>
          <a:xfrm>
            <a:off x="6132981" y="2751525"/>
            <a:ext cx="5649162" cy="151913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9123EC91-B4EA-8424-CB41-A1D906B2BC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4730" y="5618742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FC4530E3-22D7-D866-82B6-FA38D9D63137}"/>
              </a:ext>
            </a:extLst>
          </p:cNvPr>
          <p:cNvSpPr/>
          <p:nvPr/>
        </p:nvSpPr>
        <p:spPr>
          <a:xfrm>
            <a:off x="1993524" y="5625725"/>
            <a:ext cx="615442" cy="596900"/>
          </a:xfrm>
          <a:prstGeom prst="wedgeRectCallout">
            <a:avLst>
              <a:gd name="adj1" fmla="val -77497"/>
              <a:gd name="adj2" fmla="val 699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年</a:t>
            </a: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6812C63A-6290-A016-EF00-B00E97CBBA7B}"/>
              </a:ext>
            </a:extLst>
          </p:cNvPr>
          <p:cNvSpPr/>
          <p:nvPr/>
        </p:nvSpPr>
        <p:spPr>
          <a:xfrm>
            <a:off x="2756657" y="5596855"/>
            <a:ext cx="2464175" cy="596900"/>
          </a:xfrm>
          <a:prstGeom prst="wedgeRectCallout">
            <a:avLst>
              <a:gd name="adj1" fmla="val -54915"/>
              <a:gd name="adj2" fmla="val 135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南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CAA10C55-DA4D-2AE2-E75A-517A8548DAB4}"/>
              </a:ext>
            </a:extLst>
          </p:cNvPr>
          <p:cNvSpPr/>
          <p:nvPr/>
        </p:nvSpPr>
        <p:spPr>
          <a:xfrm>
            <a:off x="1966185" y="4416210"/>
            <a:ext cx="9346921" cy="1074215"/>
          </a:xfrm>
          <a:prstGeom prst="wedgeRectCallout">
            <a:avLst>
              <a:gd name="adj1" fmla="val -52177"/>
              <a:gd name="adj2" fmla="val -289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CAB2ADC5-FE4F-FA78-9E90-A12CEFEC953F}"/>
              </a:ext>
            </a:extLst>
          </p:cNvPr>
          <p:cNvSpPr/>
          <p:nvPr/>
        </p:nvSpPr>
        <p:spPr>
          <a:xfrm>
            <a:off x="4411665" y="1823246"/>
            <a:ext cx="3139510" cy="596900"/>
          </a:xfrm>
          <a:prstGeom prst="wedgeRectCallout">
            <a:avLst>
              <a:gd name="adj1" fmla="val -52977"/>
              <a:gd name="adj2" fmla="val 238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古話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茶朝計早真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47585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2023-03-07T06:55:58Z</dcterms:created>
  <dcterms:modified xsi:type="dcterms:W3CDTF">2023-03-07T06:56:20Z</dcterms:modified>
</cp:coreProperties>
</file>