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585"/>
  </p:normalViewPr>
  <p:slideViewPr>
    <p:cSldViewPr snapToGrid="0">
      <p:cViewPr varScale="1">
        <p:scale>
          <a:sx n="105" d="100"/>
          <a:sy n="105" d="100"/>
        </p:scale>
        <p:origin x="1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7EDD6-B159-CD44-A195-685E6EFF525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33CF8-2DE1-964F-84AC-8ED747DD0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236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35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19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21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11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694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39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08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49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40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86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66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568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03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673444" cy="596900"/>
          </a:xfrm>
          <a:prstGeom prst="wedgeRectCallout">
            <a:avLst>
              <a:gd name="adj1" fmla="val -68226"/>
              <a:gd name="adj2" fmla="val 3712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2697352" y="1898876"/>
            <a:ext cx="1823218" cy="596900"/>
          </a:xfrm>
          <a:prstGeom prst="wedgeRectCallout">
            <a:avLst>
              <a:gd name="adj1" fmla="val -52905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昼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所声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図 2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FEC210A7-3C14-083C-C229-387909AF4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49" y="1868460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BD7C9E-A195-DFEB-ECCD-200CD3CC9F00}"/>
              </a:ext>
            </a:extLst>
          </p:cNvPr>
          <p:cNvSpPr txBox="1"/>
          <p:nvPr/>
        </p:nvSpPr>
        <p:spPr>
          <a:xfrm>
            <a:off x="1823998" y="615317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house, small shop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C23BA20-2E4D-ADDC-DF8D-5495ACED6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 descr="矢印&#10;&#10;低い精度で自動的に生成された説明">
            <a:extLst>
              <a:ext uri="{FF2B5EF4-FFF2-40B4-BE49-F238E27FC236}">
                <a16:creationId xmlns:a16="http://schemas.microsoft.com/office/drawing/2014/main" id="{0B03D3E7-A766-9051-24AA-CA04D1AA2D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49" y="2743941"/>
            <a:ext cx="594000" cy="5940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75CD685A-9D9A-07EB-A961-CDE017F0E4C3}"/>
              </a:ext>
            </a:extLst>
          </p:cNvPr>
          <p:cNvSpPr/>
          <p:nvPr/>
        </p:nvSpPr>
        <p:spPr>
          <a:xfrm>
            <a:off x="1958368" y="2730606"/>
            <a:ext cx="673444" cy="596900"/>
          </a:xfrm>
          <a:prstGeom prst="wedgeRectCallout">
            <a:avLst>
              <a:gd name="adj1" fmla="val -72955"/>
              <a:gd name="adj2" fmla="val -497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去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EFFC4B00-6F18-00B4-3687-FA13D4417E4A}"/>
              </a:ext>
            </a:extLst>
          </p:cNvPr>
          <p:cNvSpPr/>
          <p:nvPr/>
        </p:nvSpPr>
        <p:spPr>
          <a:xfrm>
            <a:off x="2736634" y="2702941"/>
            <a:ext cx="3928059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転私台始強室屋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03056B30-8F1E-43E6-6FA8-B95102FD742E}"/>
              </a:ext>
            </a:extLst>
          </p:cNvPr>
          <p:cNvSpPr/>
          <p:nvPr/>
        </p:nvSpPr>
        <p:spPr>
          <a:xfrm>
            <a:off x="1949129" y="3507927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05AF0CA7-8D87-F477-155B-8E84B0466816}"/>
              </a:ext>
            </a:extLst>
          </p:cNvPr>
          <p:cNvSpPr/>
          <p:nvPr/>
        </p:nvSpPr>
        <p:spPr>
          <a:xfrm>
            <a:off x="3102651" y="3509912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7FE69AE0-CE91-576E-FC94-A48A3E777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9" y="353040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3412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2023-03-08T04:58:51Z</dcterms:created>
  <dcterms:modified xsi:type="dcterms:W3CDTF">2023-03-08T04:59:15Z</dcterms:modified>
</cp:coreProperties>
</file>