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435"/>
  </p:normalViewPr>
  <p:slideViewPr>
    <p:cSldViewPr snapToGrid="0">
      <p:cViewPr varScale="1">
        <p:scale>
          <a:sx n="112" d="100"/>
          <a:sy n="112" d="100"/>
        </p:scale>
        <p:origin x="11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5501E-C6FB-624F-9B60-FFAE5D711B3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97CFE-9158-E845-987E-A9B1815630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17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昔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50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87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020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53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983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64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29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88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369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1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96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78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959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2" y="1855992"/>
            <a:ext cx="675495" cy="596900"/>
          </a:xfrm>
          <a:prstGeom prst="wedgeRectCallout">
            <a:avLst>
              <a:gd name="adj1" fmla="val -58391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6107672-1A48-1ED0-8BF6-1E5CD571BCBA}"/>
              </a:ext>
            </a:extLst>
          </p:cNvPr>
          <p:cNvSpPr txBox="1"/>
          <p:nvPr/>
        </p:nvSpPr>
        <p:spPr>
          <a:xfrm>
            <a:off x="1823998" y="615317"/>
            <a:ext cx="1026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sound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ACA35D6-61FF-4168-52F8-3E765BFE6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291033"/>
            <a:ext cx="986400" cy="98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CDC4595-8955-28E6-2F00-7048916BA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00" y="1855992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CD8164D9-7CD9-13D8-F6FA-F8CFF24FC11B}"/>
              </a:ext>
            </a:extLst>
          </p:cNvPr>
          <p:cNvSpPr/>
          <p:nvPr/>
        </p:nvSpPr>
        <p:spPr>
          <a:xfrm>
            <a:off x="2813062" y="1855992"/>
            <a:ext cx="1026242" cy="596900"/>
          </a:xfrm>
          <a:prstGeom prst="wedgeRectCallout">
            <a:avLst>
              <a:gd name="adj1" fmla="val -63222"/>
              <a:gd name="adj2" fmla="val -71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暗意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8E8AD647-FC3F-9EDF-727A-3AD7DCCBD381}"/>
              </a:ext>
            </a:extLst>
          </p:cNvPr>
          <p:cNvSpPr/>
          <p:nvPr/>
        </p:nvSpPr>
        <p:spPr>
          <a:xfrm>
            <a:off x="1917484" y="5205673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06F10093-2A5F-6211-DAC0-5E6A1426E3F3}"/>
              </a:ext>
            </a:extLst>
          </p:cNvPr>
          <p:cNvSpPr/>
          <p:nvPr/>
        </p:nvSpPr>
        <p:spPr>
          <a:xfrm>
            <a:off x="5079293" y="5210441"/>
            <a:ext cx="6898807" cy="1483211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2CAF2301-3615-8EDF-7CB1-2BB7AF7BA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46" y="5280408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24FED19C-A19C-C9AD-995C-09E797A77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500" y="2697238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70BFAF4A-5A70-31FA-AFA9-8A0F98D71332}"/>
              </a:ext>
            </a:extLst>
          </p:cNvPr>
          <p:cNvSpPr/>
          <p:nvPr/>
        </p:nvSpPr>
        <p:spPr>
          <a:xfrm>
            <a:off x="1996997" y="2627373"/>
            <a:ext cx="661771" cy="596900"/>
          </a:xfrm>
          <a:prstGeom prst="wedgeRectCallout">
            <a:avLst>
              <a:gd name="adj1" fmla="val -71752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立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3553A173-F5BB-518F-60BC-9DF1E2E77807}"/>
              </a:ext>
            </a:extLst>
          </p:cNvPr>
          <p:cNvSpPr/>
          <p:nvPr/>
        </p:nvSpPr>
        <p:spPr>
          <a:xfrm>
            <a:off x="2813062" y="2622405"/>
            <a:ext cx="4046321" cy="596900"/>
          </a:xfrm>
          <a:prstGeom prst="wedgeRectCallout">
            <a:avLst>
              <a:gd name="adj1" fmla="val -52200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FCCDA60D-9F11-D235-D28B-26EF02AEE52E}"/>
              </a:ext>
            </a:extLst>
          </p:cNvPr>
          <p:cNvSpPr/>
          <p:nvPr/>
        </p:nvSpPr>
        <p:spPr>
          <a:xfrm>
            <a:off x="1983273" y="3398754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018D12C4-4672-A527-05B3-1ABB28BC42BA}"/>
              </a:ext>
            </a:extLst>
          </p:cNvPr>
          <p:cNvSpPr/>
          <p:nvPr/>
        </p:nvSpPr>
        <p:spPr>
          <a:xfrm>
            <a:off x="2813062" y="3385419"/>
            <a:ext cx="8213105" cy="998875"/>
          </a:xfrm>
          <a:prstGeom prst="wedgeRectCallout">
            <a:avLst>
              <a:gd name="adj1" fmla="val -51514"/>
              <a:gd name="adj2" fmla="val -226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748A1E9-DCED-2682-B345-BF96E1DCA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500" y="3385419"/>
            <a:ext cx="596900" cy="596900"/>
          </a:xfrm>
          <a:prstGeom prst="rect">
            <a:avLst/>
          </a:prstGeom>
        </p:spPr>
      </p:pic>
      <p:pic>
        <p:nvPicPr>
          <p:cNvPr id="23" name="図 22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8FB4C75B-1253-B107-3ED8-340D3FD5A7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500" y="4475347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7C8B1B0-8892-44E2-11C4-1BC26DB1C3F3}"/>
              </a:ext>
            </a:extLst>
          </p:cNvPr>
          <p:cNvSpPr/>
          <p:nvPr/>
        </p:nvSpPr>
        <p:spPr>
          <a:xfrm>
            <a:off x="1917484" y="4498497"/>
            <a:ext cx="8213105" cy="594000"/>
          </a:xfrm>
          <a:prstGeom prst="wedgeRectCallout">
            <a:avLst>
              <a:gd name="adj1" fmla="val -51327"/>
              <a:gd name="adj2" fmla="val -151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07DF059-2FBC-A831-3EF7-0AA7C9DB2537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8" name="図 7" descr="家具, 座席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1A47F915-9F3D-CE49-C5BD-5DEC1AACE5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0100" y="53230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144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2023-03-09T08:36:23Z</dcterms:created>
  <dcterms:modified xsi:type="dcterms:W3CDTF">2023-03-09T08:36:55Z</dcterms:modified>
</cp:coreProperties>
</file>