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3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2653"/>
  </p:normalViewPr>
  <p:slideViewPr>
    <p:cSldViewPr snapToGrid="0">
      <p:cViewPr varScale="1">
        <p:scale>
          <a:sx n="118" d="100"/>
          <a:sy n="118" d="100"/>
        </p:scale>
        <p:origin x="9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9CAA8-A761-5849-9AF6-2591C335DB22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3EBE1-2A77-A84D-9308-38D9EF5E9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127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508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949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86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812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1739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366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52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130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2608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329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8274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808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000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AB079D8-85F5-5478-F552-B401723A1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00" y="1883154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2762915" cy="596900"/>
          </a:xfrm>
          <a:prstGeom prst="wedgeRectCallout">
            <a:avLst>
              <a:gd name="adj1" fmla="val -54349"/>
              <a:gd name="adj2" fmla="val 999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海洗注洋池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漢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0C2E329-480B-09E2-19FA-C7F26602352B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wash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8410F88-FDD2-DB04-1993-3C95331A5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41214883-34D6-2F26-97D0-12E2387B45A0}"/>
              </a:ext>
            </a:extLst>
          </p:cNvPr>
          <p:cNvSpPr/>
          <p:nvPr/>
        </p:nvSpPr>
        <p:spPr>
          <a:xfrm>
            <a:off x="1933062" y="5175309"/>
            <a:ext cx="1437668" cy="1059908"/>
          </a:xfrm>
          <a:prstGeom prst="wedgeRectCallout">
            <a:avLst>
              <a:gd name="adj1" fmla="val -56309"/>
              <a:gd name="adj2" fmla="val -1886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売元光兄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4D5AF0B5-F3DE-2687-AA49-38D8812378CD}"/>
              </a:ext>
            </a:extLst>
          </p:cNvPr>
          <p:cNvSpPr/>
          <p:nvPr/>
        </p:nvSpPr>
        <p:spPr>
          <a:xfrm>
            <a:off x="3549171" y="5190225"/>
            <a:ext cx="2425678" cy="1059908"/>
          </a:xfrm>
          <a:prstGeom prst="wedgeRectCallout">
            <a:avLst>
              <a:gd name="adj1" fmla="val -52863"/>
              <a:gd name="adj2" fmla="val 6700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洗院説発勉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</a:t>
            </a:r>
          </a:p>
        </p:txBody>
      </p:sp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FEC4D0B-A840-253F-6B89-3EE5F57AA5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461" y="5190225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C1BFBE67-C164-82FC-F09C-746FDFD808DA}"/>
              </a:ext>
            </a:extLst>
          </p:cNvPr>
          <p:cNvSpPr/>
          <p:nvPr/>
        </p:nvSpPr>
        <p:spPr>
          <a:xfrm>
            <a:off x="7453011" y="5174302"/>
            <a:ext cx="4134353" cy="163945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13" name="図 1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35781BCE-34B0-C184-87D1-FAABBC3846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1451" y="5225481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9C77941F-97CE-5D70-A24D-91E6A2562469}"/>
              </a:ext>
            </a:extLst>
          </p:cNvPr>
          <p:cNvSpPr/>
          <p:nvPr/>
        </p:nvSpPr>
        <p:spPr>
          <a:xfrm>
            <a:off x="1944086" y="2674773"/>
            <a:ext cx="10011630" cy="1142786"/>
          </a:xfrm>
          <a:prstGeom prst="wedgeRectCallout">
            <a:avLst>
              <a:gd name="adj1" fmla="val -51465"/>
              <a:gd name="adj2" fmla="val -216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0C8F13D-8D9B-B102-D054-A06E7B96EA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400" y="2844309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1EAE2C27-A981-38C0-31CE-BB46AC86AFAE}"/>
              </a:ext>
            </a:extLst>
          </p:cNvPr>
          <p:cNvSpPr/>
          <p:nvPr/>
        </p:nvSpPr>
        <p:spPr>
          <a:xfrm>
            <a:off x="1955880" y="3947137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A5B9C07F-2F6D-F211-9D00-537F770D6DBD}"/>
              </a:ext>
            </a:extLst>
          </p:cNvPr>
          <p:cNvSpPr/>
          <p:nvPr/>
        </p:nvSpPr>
        <p:spPr>
          <a:xfrm>
            <a:off x="3140229" y="3947137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5BF8C0D3-BBA8-F7BC-04AE-1C5B2D265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400" y="394713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4342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2023-03-08T02:35:58Z</dcterms:created>
  <dcterms:modified xsi:type="dcterms:W3CDTF">2023-03-08T02:36:19Z</dcterms:modified>
</cp:coreProperties>
</file>