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0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170"/>
  </p:normalViewPr>
  <p:slideViewPr>
    <p:cSldViewPr snapToGrid="0">
      <p:cViewPr varScale="1">
        <p:scale>
          <a:sx n="108" d="100"/>
          <a:sy n="108" d="100"/>
        </p:scale>
        <p:origin x="1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6F323-FE36-7647-8E91-F93CB863E6F2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20570-4189-6A4F-BEF0-A276E55BD8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2648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黒</a:t>
            </a:r>
            <a:r>
              <a:rPr kumimoji="1" lang="en-US" altLang="ja-JP" baseline="0" dirty="0"/>
              <a:t>〕N4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150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825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6461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1222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72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431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437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974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148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375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23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4591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460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2023734" y="1868460"/>
            <a:ext cx="2301131" cy="596900"/>
          </a:xfrm>
          <a:prstGeom prst="wedgeRectCallout">
            <a:avLst>
              <a:gd name="adj1" fmla="val -56671"/>
              <a:gd name="adj2" fmla="val -844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心思悪急意</a:t>
            </a:r>
          </a:p>
        </p:txBody>
      </p:sp>
      <p:pic>
        <p:nvPicPr>
          <p:cNvPr id="9" name="図 8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03040076-3C47-F45C-5D1C-90A6D7432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75" y="1818649"/>
            <a:ext cx="596900" cy="596900"/>
          </a:xfrm>
          <a:prstGeom prst="rect">
            <a:avLst/>
          </a:prstGeom>
        </p:spPr>
      </p:pic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38BD3656-7350-516A-6112-6A0C5DE91A4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A8BDB9C1-4291-29F4-BAA7-D6317356501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4F0437A-177E-C65D-C043-6DD77B029C81}"/>
              </a:ext>
            </a:extLst>
          </p:cNvPr>
          <p:cNvSpPr txBox="1"/>
          <p:nvPr/>
        </p:nvSpPr>
        <p:spPr>
          <a:xfrm>
            <a:off x="1823998" y="615317"/>
            <a:ext cx="86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think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5236522-A0C5-4E00-D548-28F4C9B95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85650"/>
            <a:ext cx="990601" cy="990601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1D260012-FC56-0BE1-905C-C591BD7405C9}"/>
              </a:ext>
            </a:extLst>
          </p:cNvPr>
          <p:cNvSpPr/>
          <p:nvPr/>
        </p:nvSpPr>
        <p:spPr>
          <a:xfrm>
            <a:off x="2023734" y="2659938"/>
            <a:ext cx="2237068" cy="596900"/>
          </a:xfrm>
          <a:prstGeom prst="wedgeRectCallout">
            <a:avLst>
              <a:gd name="adj1" fmla="val -55874"/>
              <a:gd name="adj2" fmla="val 380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田町画界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48CD49BB-9368-103E-1CA0-39521E3C4B68}"/>
              </a:ext>
            </a:extLst>
          </p:cNvPr>
          <p:cNvSpPr/>
          <p:nvPr/>
        </p:nvSpPr>
        <p:spPr>
          <a:xfrm>
            <a:off x="4368100" y="2659938"/>
            <a:ext cx="1013951" cy="596900"/>
          </a:xfrm>
          <a:prstGeom prst="wedgeRectCallout">
            <a:avLst>
              <a:gd name="adj1" fmla="val -56971"/>
              <a:gd name="adj2" fmla="val 99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思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43EA609-6200-C1EC-C3C7-A39CEFF8A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75" y="271460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1B5E3B9-D934-DA23-E880-98E96C96B886}"/>
              </a:ext>
            </a:extLst>
          </p:cNvPr>
          <p:cNvSpPr txBox="1"/>
          <p:nvPr/>
        </p:nvSpPr>
        <p:spPr>
          <a:xfrm>
            <a:off x="9971314" y="384665"/>
            <a:ext cx="1760357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5" name="図 1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C634B81F-318C-6A00-C245-CE9DCEE2C5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35520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38534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2023-03-08T06:59:19Z</dcterms:created>
  <dcterms:modified xsi:type="dcterms:W3CDTF">2023-03-08T06:59:40Z</dcterms:modified>
</cp:coreProperties>
</file>