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5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163"/>
  </p:normalViewPr>
  <p:slideViewPr>
    <p:cSldViewPr snapToGrid="0">
      <p:cViewPr varScale="1">
        <p:scale>
          <a:sx n="112" d="100"/>
          <a:sy n="112" d="100"/>
        </p:scale>
        <p:origin x="1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5518B-B765-BF45-9AE1-8E8C30D6AA67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C834E8-3E39-9245-A7D9-0A621BF64D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767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至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731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6573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06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8914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381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6272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478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5314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468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1169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5535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30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983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4" y="1911463"/>
            <a:ext cx="1879287" cy="596900"/>
          </a:xfrm>
          <a:prstGeom prst="wedgeRectCallout">
            <a:avLst>
              <a:gd name="adj1" fmla="val -54082"/>
              <a:gd name="adj2" fmla="val 1328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446F35EE-B654-FDB5-A231-823B7BD6526F}"/>
              </a:ext>
            </a:extLst>
          </p:cNvPr>
          <p:cNvSpPr/>
          <p:nvPr/>
        </p:nvSpPr>
        <p:spPr>
          <a:xfrm>
            <a:off x="3987818" y="1898876"/>
            <a:ext cx="3251199" cy="596900"/>
          </a:xfrm>
          <a:prstGeom prst="wedgeRectCallout">
            <a:avLst>
              <a:gd name="adj1" fmla="val -52905"/>
              <a:gd name="adj2" fmla="val 7151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5" name="図 4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272E1F09-5CAD-EA28-EE30-053999E1E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2665014"/>
            <a:ext cx="596900" cy="5969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3A7C0AEB-972B-DDBF-90BD-6995B85DFAE9}"/>
              </a:ext>
            </a:extLst>
          </p:cNvPr>
          <p:cNvSpPr/>
          <p:nvPr/>
        </p:nvSpPr>
        <p:spPr>
          <a:xfrm>
            <a:off x="2754865" y="2665015"/>
            <a:ext cx="8198491" cy="596900"/>
          </a:xfrm>
          <a:prstGeom prst="wedgeRectCallout">
            <a:avLst>
              <a:gd name="adj1" fmla="val -50733"/>
              <a:gd name="adj2" fmla="val -204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06E8C596-3761-867C-93BD-492369B60D37}"/>
              </a:ext>
            </a:extLst>
          </p:cNvPr>
          <p:cNvSpPr/>
          <p:nvPr/>
        </p:nvSpPr>
        <p:spPr>
          <a:xfrm>
            <a:off x="1976599" y="2665014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pic>
        <p:nvPicPr>
          <p:cNvPr id="9" name="図 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B4AC520-054D-1F24-6194-E7A34116F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64557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7AACF67-2C52-86F4-E210-B69C8CF947D4}"/>
              </a:ext>
            </a:extLst>
          </p:cNvPr>
          <p:cNvSpPr txBox="1"/>
          <p:nvPr/>
        </p:nvSpPr>
        <p:spPr>
          <a:xfrm>
            <a:off x="1823998" y="615317"/>
            <a:ext cx="914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room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91063CE-F6D3-4D04-A135-DB54CF316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2348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図 11" descr="矢印&#10;&#10;低い精度で自動的に生成された説明">
            <a:extLst>
              <a:ext uri="{FF2B5EF4-FFF2-40B4-BE49-F238E27FC236}">
                <a16:creationId xmlns:a16="http://schemas.microsoft.com/office/drawing/2014/main" id="{44DFB9BC-9C60-3062-B4F7-8032C432A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80" y="3431900"/>
            <a:ext cx="594000" cy="5940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8595593C-3C8E-D962-DCBA-935AE9090CF4}"/>
              </a:ext>
            </a:extLst>
          </p:cNvPr>
          <p:cNvSpPr/>
          <p:nvPr/>
        </p:nvSpPr>
        <p:spPr>
          <a:xfrm>
            <a:off x="1976599" y="3418565"/>
            <a:ext cx="673444" cy="596900"/>
          </a:xfrm>
          <a:prstGeom prst="wedgeRectCallout">
            <a:avLst>
              <a:gd name="adj1" fmla="val -72955"/>
              <a:gd name="adj2" fmla="val -49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去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74646987-0DE3-DC11-E3B0-08D8F2D63F29}"/>
              </a:ext>
            </a:extLst>
          </p:cNvPr>
          <p:cNvSpPr/>
          <p:nvPr/>
        </p:nvSpPr>
        <p:spPr>
          <a:xfrm>
            <a:off x="2754865" y="3390900"/>
            <a:ext cx="3928059" cy="596900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転私台始強室屋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FD57906E-9B3A-C14C-4DE9-A3BF73DF2654}"/>
              </a:ext>
            </a:extLst>
          </p:cNvPr>
          <p:cNvSpPr/>
          <p:nvPr/>
        </p:nvSpPr>
        <p:spPr>
          <a:xfrm>
            <a:off x="1967360" y="4195886"/>
            <a:ext cx="1046728" cy="594000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555A9E37-43F9-EBFF-CD53-6D672F18DCC4}"/>
              </a:ext>
            </a:extLst>
          </p:cNvPr>
          <p:cNvSpPr/>
          <p:nvPr/>
        </p:nvSpPr>
        <p:spPr>
          <a:xfrm>
            <a:off x="3120882" y="4197871"/>
            <a:ext cx="8686762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ADD5CC26-9D8B-6CEF-90E8-04836C054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80" y="4218361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A63C1EB-4E42-5467-E8CE-415961919DFC}"/>
              </a:ext>
            </a:extLst>
          </p:cNvPr>
          <p:cNvSpPr txBox="1"/>
          <p:nvPr/>
        </p:nvSpPr>
        <p:spPr>
          <a:xfrm>
            <a:off x="10046825" y="371585"/>
            <a:ext cx="1684846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3" name="図 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B1B03B78-78EB-8F5C-CC6B-25DD6F902D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52595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38988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2023-03-08T04:41:54Z</dcterms:created>
  <dcterms:modified xsi:type="dcterms:W3CDTF">2023-03-08T04:42:15Z</dcterms:modified>
</cp:coreProperties>
</file>