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80496-5DAE-784D-8DC9-382031B467F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AE988-BD43-0F43-B7A6-4D7D7448DC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4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良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71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5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23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02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45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310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04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74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99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14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17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83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71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F1EFE09-A3F6-5073-CA95-E45FE826F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3539171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64FA762-9D93-2F80-D1E3-972702879490}"/>
              </a:ext>
            </a:extLst>
          </p:cNvPr>
          <p:cNvSpPr/>
          <p:nvPr/>
        </p:nvSpPr>
        <p:spPr>
          <a:xfrm>
            <a:off x="1977651" y="3519224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A47CCA6-FB7E-498A-D2E5-C8CAD7726F1A}"/>
              </a:ext>
            </a:extLst>
          </p:cNvPr>
          <p:cNvSpPr/>
          <p:nvPr/>
        </p:nvSpPr>
        <p:spPr>
          <a:xfrm>
            <a:off x="3093683" y="3516021"/>
            <a:ext cx="2696244" cy="596900"/>
          </a:xfrm>
          <a:prstGeom prst="wedgeRectCallout">
            <a:avLst>
              <a:gd name="adj1" fmla="val -52417"/>
              <a:gd name="adj2" fmla="val 113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1457356" cy="596900"/>
          </a:xfrm>
          <a:prstGeom prst="wedgeRectCallout">
            <a:avLst>
              <a:gd name="adj1" fmla="val -61411"/>
              <a:gd name="adj2" fmla="val 116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CF9E887-22B0-29FC-5938-7DF9DCFDF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05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AEF0FB-F5D0-5573-740E-E25C3A5B2A6B}"/>
              </a:ext>
            </a:extLst>
          </p:cNvPr>
          <p:cNvSpPr txBox="1"/>
          <p:nvPr/>
        </p:nvSpPr>
        <p:spPr>
          <a:xfrm>
            <a:off x="1823998" y="61531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6DED07-5BF2-FBD2-56F4-701BA1D53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09" y="1892392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87A9990-5811-987E-3A65-A63850A9F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09" y="2593826"/>
            <a:ext cx="596900" cy="596900"/>
          </a:xfrm>
          <a:prstGeom prst="rect">
            <a:avLst/>
          </a:prstGeom>
        </p:spPr>
      </p:pic>
      <p:pic>
        <p:nvPicPr>
          <p:cNvPr id="27" name="図 26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F36BDB28-490B-DBE6-CDFB-FC5DEF23B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020" y="4275837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4029232D-06B0-429C-1A2C-F2576ED6728D}"/>
              </a:ext>
            </a:extLst>
          </p:cNvPr>
          <p:cNvSpPr/>
          <p:nvPr/>
        </p:nvSpPr>
        <p:spPr>
          <a:xfrm>
            <a:off x="1953273" y="4275837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9" name="図 2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A8DA445-8C2B-0CE0-EDE4-4D2DEC6D34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009" y="5081899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E159EC0-B9E0-C5D2-DFDD-EB2969AE93B9}"/>
              </a:ext>
            </a:extLst>
          </p:cNvPr>
          <p:cNvSpPr/>
          <p:nvPr/>
        </p:nvSpPr>
        <p:spPr>
          <a:xfrm>
            <a:off x="1938925" y="5081899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31" name="図 3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E517AFF-1C71-5700-27FB-4F13E1BE91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164" y="5827936"/>
            <a:ext cx="596900" cy="596900"/>
          </a:xfrm>
          <a:prstGeom prst="rect">
            <a:avLst/>
          </a:prstGeom>
        </p:spPr>
      </p:pic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685DA41D-997B-A759-FC20-2EB936908F91}"/>
              </a:ext>
            </a:extLst>
          </p:cNvPr>
          <p:cNvSpPr/>
          <p:nvPr/>
        </p:nvSpPr>
        <p:spPr>
          <a:xfrm>
            <a:off x="1926035" y="5801210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FAA52C-4333-6FAA-1F09-5356743E55EE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CD69038-6962-BDE8-21AA-D8E322866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8895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62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2023-03-09T08:28:18Z</dcterms:created>
  <dcterms:modified xsi:type="dcterms:W3CDTF">2023-03-09T08:28:59Z</dcterms:modified>
</cp:coreProperties>
</file>