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4762"/>
  </p:normalViewPr>
  <p:slideViewPr>
    <p:cSldViewPr snapToGrid="0">
      <p:cViewPr varScale="1">
        <p:scale>
          <a:sx n="107" d="100"/>
          <a:sy n="107" d="100"/>
        </p:scale>
        <p:origin x="12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3E092-568B-5543-A544-F85A515707A1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C41AA-E96B-9540-BCBD-BF70FAF2BC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6569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53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1610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0124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4022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155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7529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577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3133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0527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8091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0093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8660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2773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19B45150-9B47-9F15-6A16-01B6AD9E3483}"/>
              </a:ext>
            </a:extLst>
          </p:cNvPr>
          <p:cNvSpPr/>
          <p:nvPr/>
        </p:nvSpPr>
        <p:spPr>
          <a:xfrm>
            <a:off x="2746247" y="1855992"/>
            <a:ext cx="596900" cy="596900"/>
          </a:xfrm>
          <a:prstGeom prst="wedgeRectCallout">
            <a:avLst>
              <a:gd name="adj1" fmla="val -63222"/>
              <a:gd name="adj2" fmla="val -711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道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26CDE74A-9CA8-1E38-77DE-611B959A759C}"/>
              </a:ext>
            </a:extLst>
          </p:cNvPr>
          <p:cNvSpPr/>
          <p:nvPr/>
        </p:nvSpPr>
        <p:spPr>
          <a:xfrm>
            <a:off x="1983273" y="1855992"/>
            <a:ext cx="596900" cy="596900"/>
          </a:xfrm>
          <a:prstGeom prst="wedgeRectCallout">
            <a:avLst>
              <a:gd name="adj1" fmla="val -71965"/>
              <a:gd name="adj2" fmla="val 2714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E87FDA6-D08C-9B76-BF36-6ECFAB8FAAC4}"/>
              </a:ext>
            </a:extLst>
          </p:cNvPr>
          <p:cNvSpPr txBox="1"/>
          <p:nvPr/>
        </p:nvSpPr>
        <p:spPr>
          <a:xfrm>
            <a:off x="1823998" y="615317"/>
            <a:ext cx="3224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head, neck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7AA7D3E-8AD1-D81D-C5E6-EDB4085EA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84AC856-9F01-D487-03F7-22480E3D15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68460"/>
            <a:ext cx="596900" cy="596900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1" name="図 10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33DF19AF-E49C-1D9E-FDEA-A5F463B0D9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775" y="2750995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25FB20D3-4637-93B8-04BE-A200AC18032B}"/>
              </a:ext>
            </a:extLst>
          </p:cNvPr>
          <p:cNvSpPr/>
          <p:nvPr/>
        </p:nvSpPr>
        <p:spPr>
          <a:xfrm>
            <a:off x="1947534" y="2762914"/>
            <a:ext cx="2403987" cy="584981"/>
          </a:xfrm>
          <a:prstGeom prst="wedgeRectCallout">
            <a:avLst>
              <a:gd name="adj1" fmla="val -58569"/>
              <a:gd name="adj2" fmla="val -1032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道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34F5475C-2155-B020-2CF9-3064068BB69D}"/>
              </a:ext>
            </a:extLst>
          </p:cNvPr>
          <p:cNvSpPr/>
          <p:nvPr/>
        </p:nvSpPr>
        <p:spPr>
          <a:xfrm>
            <a:off x="1947534" y="3519544"/>
            <a:ext cx="8786228" cy="1067332"/>
          </a:xfrm>
          <a:prstGeom prst="wedgeRectCallout">
            <a:avLst>
              <a:gd name="adj1" fmla="val -51920"/>
              <a:gd name="adj2" fmla="val -256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半南来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送説弟料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FE7F48-2E83-931D-E961-B5D702BECD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760" y="3522946"/>
            <a:ext cx="596900" cy="596900"/>
          </a:xfrm>
          <a:prstGeom prst="rect">
            <a:avLst/>
          </a:prstGeom>
        </p:spPr>
      </p:pic>
      <p:pic>
        <p:nvPicPr>
          <p:cNvPr id="17" name="図 16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DFBA776-0A78-F2AE-77B5-C20BA6CFAA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3280" y="4762587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756FAE45-878A-DF5B-03A3-BC1040325BC0}"/>
              </a:ext>
            </a:extLst>
          </p:cNvPr>
          <p:cNvSpPr/>
          <p:nvPr/>
        </p:nvSpPr>
        <p:spPr>
          <a:xfrm>
            <a:off x="1947534" y="4785737"/>
            <a:ext cx="596900" cy="596900"/>
          </a:xfrm>
          <a:prstGeom prst="wedgeRectCallout">
            <a:avLst>
              <a:gd name="adj1" fmla="val -72532"/>
              <a:gd name="adj2" fmla="val 742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自</a:t>
            </a: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E7FABA15-D1CD-C175-3863-975A378EB08A}"/>
              </a:ext>
            </a:extLst>
          </p:cNvPr>
          <p:cNvSpPr/>
          <p:nvPr/>
        </p:nvSpPr>
        <p:spPr>
          <a:xfrm>
            <a:off x="2715941" y="4789590"/>
            <a:ext cx="4524574" cy="596900"/>
          </a:xfrm>
          <a:prstGeom prst="wedgeRectCallout">
            <a:avLst>
              <a:gd name="adj1" fmla="val -53050"/>
              <a:gd name="adj2" fmla="val 42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夏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頁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頭顔題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807A77A3-E4A2-7013-C697-5F3AA39829A9}"/>
              </a:ext>
            </a:extLst>
          </p:cNvPr>
          <p:cNvSpPr/>
          <p:nvPr/>
        </p:nvSpPr>
        <p:spPr>
          <a:xfrm>
            <a:off x="1978832" y="5588386"/>
            <a:ext cx="1474218" cy="596900"/>
          </a:xfrm>
          <a:prstGeom prst="wedgeRectCallout">
            <a:avLst>
              <a:gd name="adj1" fmla="val -56441"/>
              <a:gd name="adj2" fmla="val -1098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目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県真</a:t>
            </a: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DAB0E551-FBC9-A485-EC83-FF274191091D}"/>
              </a:ext>
            </a:extLst>
          </p:cNvPr>
          <p:cNvSpPr/>
          <p:nvPr/>
        </p:nvSpPr>
        <p:spPr>
          <a:xfrm>
            <a:off x="3542723" y="5588386"/>
            <a:ext cx="6727968" cy="1067332"/>
          </a:xfrm>
          <a:prstGeom prst="wedgeRectCallout">
            <a:avLst>
              <a:gd name="adj1" fmla="val -51079"/>
              <a:gd name="adj2" fmla="val -193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自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自夏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頁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頭顔題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2" name="図 21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4B7317C-E8A5-BD22-CAC2-4055262E7A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5760" y="5566098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94248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2023-03-09T08:33:31Z</dcterms:created>
  <dcterms:modified xsi:type="dcterms:W3CDTF">2023-03-09T08:33:55Z</dcterms:modified>
</cp:coreProperties>
</file>