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299"/>
  </p:normalViewPr>
  <p:slideViewPr>
    <p:cSldViewPr snapToGrid="0">
      <p:cViewPr varScale="1">
        <p:scale>
          <a:sx n="112" d="100"/>
          <a:sy n="112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90AF1-3AEA-0E48-BB31-E928ABAAF4F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D1B35-1423-7F4D-86D0-378C6CF7EC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22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11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5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53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44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61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37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00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43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78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32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14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64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36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CDA4E4-107B-177E-7E78-C7C07740FC4E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spring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DDB82E3-B532-FACB-7845-1765B2DD0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1" name="図 10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08ACFBC1-FBCF-F70C-3671-AA03BE30E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357870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F9001D00-04A2-4097-693B-DC4200494712}"/>
              </a:ext>
            </a:extLst>
          </p:cNvPr>
          <p:cNvSpPr/>
          <p:nvPr/>
        </p:nvSpPr>
        <p:spPr>
          <a:xfrm>
            <a:off x="1880526" y="3578702"/>
            <a:ext cx="4634182" cy="535465"/>
          </a:xfrm>
          <a:prstGeom prst="wedgeRectCallout">
            <a:avLst>
              <a:gd name="adj1" fmla="val -51854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22D10E2-89C4-5036-0C4C-9CAE92035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429863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DAF33B3-2285-D314-2D95-4C7C7DD056D4}"/>
              </a:ext>
            </a:extLst>
          </p:cNvPr>
          <p:cNvSpPr/>
          <p:nvPr/>
        </p:nvSpPr>
        <p:spPr>
          <a:xfrm>
            <a:off x="1901068" y="4298637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E225BC7D-D1C7-C7A2-D470-D7845FAD17A3}"/>
              </a:ext>
            </a:extLst>
          </p:cNvPr>
          <p:cNvSpPr/>
          <p:nvPr/>
        </p:nvSpPr>
        <p:spPr>
          <a:xfrm>
            <a:off x="3467765" y="4298637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6259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2023-03-08T05:59:42Z</dcterms:created>
  <dcterms:modified xsi:type="dcterms:W3CDTF">2023-03-08T06:00:05Z</dcterms:modified>
</cp:coreProperties>
</file>