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5782"/>
  </p:normalViewPr>
  <p:slideViewPr>
    <p:cSldViewPr snapToGrid="0">
      <p:cViewPr varScale="1">
        <p:scale>
          <a:sx n="109" d="100"/>
          <a:sy n="109" d="100"/>
        </p:scale>
        <p:origin x="1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D2C75-56AD-3645-B1CE-D38D150F2C22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650721-8D97-DD42-87E0-FBA1B3499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213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680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052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95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7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3584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02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85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207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4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44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45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050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5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私秋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FF1839D1-822F-ACAA-7576-770E7DF58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876" y="1851522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655AC005-6210-99C3-B2D8-9D5453C3E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344" y="2684821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75416A3-96D3-B8D4-E67C-FE5C0BBCF781}"/>
              </a:ext>
            </a:extLst>
          </p:cNvPr>
          <p:cNvSpPr/>
          <p:nvPr/>
        </p:nvSpPr>
        <p:spPr>
          <a:xfrm>
            <a:off x="4661511" y="2651441"/>
            <a:ext cx="1425312" cy="594000"/>
          </a:xfrm>
          <a:prstGeom prst="wedgeRectCallout">
            <a:avLst>
              <a:gd name="adj1" fmla="val -58433"/>
              <a:gd name="adj2" fmla="val -116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08E9C159-4B70-862F-363F-B6A1F2F4007F}"/>
              </a:ext>
            </a:extLst>
          </p:cNvPr>
          <p:cNvSpPr/>
          <p:nvPr/>
        </p:nvSpPr>
        <p:spPr>
          <a:xfrm>
            <a:off x="6198268" y="2668012"/>
            <a:ext cx="3233862" cy="577124"/>
          </a:xfrm>
          <a:prstGeom prst="wedgeRectCallout">
            <a:avLst>
              <a:gd name="adj1" fmla="val -52614"/>
              <a:gd name="adj2" fmla="val -85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8" name="図 27" descr="矢印&#10;&#10;中程度の精度で自動的に生成された説明">
            <a:extLst>
              <a:ext uri="{FF2B5EF4-FFF2-40B4-BE49-F238E27FC236}">
                <a16:creationId xmlns:a16="http://schemas.microsoft.com/office/drawing/2014/main" id="{435D4AB5-6279-2C54-DC89-12691DF392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344" y="1865345"/>
            <a:ext cx="596900" cy="596900"/>
          </a:xfrm>
          <a:prstGeom prst="rect">
            <a:avLst/>
          </a:prstGeom>
        </p:spPr>
      </p:pic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7ED17A2F-9F72-A24B-977C-C4CFA7B41FD9}"/>
              </a:ext>
            </a:extLst>
          </p:cNvPr>
          <p:cNvSpPr/>
          <p:nvPr/>
        </p:nvSpPr>
        <p:spPr>
          <a:xfrm>
            <a:off x="5543326" y="1791245"/>
            <a:ext cx="4790496" cy="596900"/>
          </a:xfrm>
          <a:prstGeom prst="wedgeRectCallout">
            <a:avLst>
              <a:gd name="adj1" fmla="val -51826"/>
              <a:gd name="adj2" fmla="val 908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5C8A0DB2-5CFC-1DAD-DC1C-93D4E1085C19}"/>
              </a:ext>
            </a:extLst>
          </p:cNvPr>
          <p:cNvSpPr/>
          <p:nvPr/>
        </p:nvSpPr>
        <p:spPr>
          <a:xfrm>
            <a:off x="4707473" y="1811631"/>
            <a:ext cx="723888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C0661E-4C5C-C53E-BCAF-FF379DF9312B}"/>
              </a:ext>
            </a:extLst>
          </p:cNvPr>
          <p:cNvSpPr txBox="1"/>
          <p:nvPr/>
        </p:nvSpPr>
        <p:spPr>
          <a:xfrm>
            <a:off x="1823997" y="615318"/>
            <a:ext cx="334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autumn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D7993E6-CDB9-B430-6843-3521DA5D8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9" y="352950"/>
            <a:ext cx="986400" cy="98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49BFECA-E80D-F6D3-A1FB-15FCA4975D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9344" y="3526019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E8D636AA-7275-C787-46A4-CE9F6A08E1FB}"/>
              </a:ext>
            </a:extLst>
          </p:cNvPr>
          <p:cNvSpPr/>
          <p:nvPr/>
        </p:nvSpPr>
        <p:spPr>
          <a:xfrm>
            <a:off x="1944086" y="3529923"/>
            <a:ext cx="674229" cy="596900"/>
          </a:xfrm>
          <a:prstGeom prst="wedgeRectCallout">
            <a:avLst>
              <a:gd name="adj1" fmla="val -67479"/>
              <a:gd name="adj2" fmla="val 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D8EF1ADE-952E-B147-C103-5C53E65B5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48" y="354396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C7827B22-4A2F-335F-4733-BEED03D5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532" y="531040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0E1BAEF9-4E02-3189-3F3A-823497F0C1DE}"/>
              </a:ext>
            </a:extLst>
          </p:cNvPr>
          <p:cNvSpPr/>
          <p:nvPr/>
        </p:nvSpPr>
        <p:spPr>
          <a:xfrm>
            <a:off x="4691929" y="5307502"/>
            <a:ext cx="594000" cy="596900"/>
          </a:xfrm>
          <a:prstGeom prst="wedgeRectCallout">
            <a:avLst>
              <a:gd name="adj1" fmla="val -78865"/>
              <a:gd name="adj2" fmla="val 115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94409DB8-50BB-FE54-13D4-5EF86C18B93D}"/>
              </a:ext>
            </a:extLst>
          </p:cNvPr>
          <p:cNvSpPr/>
          <p:nvPr/>
        </p:nvSpPr>
        <p:spPr>
          <a:xfrm>
            <a:off x="5431361" y="5307502"/>
            <a:ext cx="5320722" cy="596900"/>
          </a:xfrm>
          <a:prstGeom prst="wedgeRectCallout">
            <a:avLst>
              <a:gd name="adj1" fmla="val -53381"/>
              <a:gd name="adj2" fmla="val 75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99D649C3-CE4B-E7B3-A933-E73042DBF34E}"/>
              </a:ext>
            </a:extLst>
          </p:cNvPr>
          <p:cNvSpPr/>
          <p:nvPr/>
        </p:nvSpPr>
        <p:spPr>
          <a:xfrm>
            <a:off x="2723142" y="3495494"/>
            <a:ext cx="658628" cy="657951"/>
          </a:xfrm>
          <a:prstGeom prst="wedgeRectCallout">
            <a:avLst>
              <a:gd name="adj1" fmla="val -57428"/>
              <a:gd name="adj2" fmla="val 42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636231FF-B158-84E1-8584-F37438D4FDD9}"/>
              </a:ext>
            </a:extLst>
          </p:cNvPr>
          <p:cNvSpPr/>
          <p:nvPr/>
        </p:nvSpPr>
        <p:spPr>
          <a:xfrm>
            <a:off x="4661511" y="3474111"/>
            <a:ext cx="5913083" cy="1604721"/>
          </a:xfrm>
          <a:prstGeom prst="wedgeRectCallout">
            <a:avLst>
              <a:gd name="adj1" fmla="val -51725"/>
              <a:gd name="adj2" fmla="val -266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</p:spTree>
    <p:extLst>
      <p:ext uri="{BB962C8B-B14F-4D97-AF65-F5344CB8AC3E}">
        <p14:creationId xmlns:p14="http://schemas.microsoft.com/office/powerpoint/2010/main" val="17102228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2023-03-09T00:55:28Z</dcterms:created>
  <dcterms:modified xsi:type="dcterms:W3CDTF">2023-03-09T00:55:49Z</dcterms:modified>
</cp:coreProperties>
</file>