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667"/>
  </p:normalViewPr>
  <p:slideViewPr>
    <p:cSldViewPr snapToGrid="0">
      <p:cViewPr varScale="1">
        <p:scale>
          <a:sx n="110" d="100"/>
          <a:sy n="110" d="100"/>
        </p:scale>
        <p:origin x="11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44D635-05CC-6E4F-9A9A-C0B0CBECF61E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EC617-A9B9-5142-BD81-36C46AB351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7117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3148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6706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6550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955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382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134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380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5465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4840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3004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1377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960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6341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5" y="1911463"/>
            <a:ext cx="3444216" cy="596900"/>
          </a:xfrm>
          <a:prstGeom prst="wedgeRectCallout">
            <a:avLst>
              <a:gd name="adj1" fmla="val -53758"/>
              <a:gd name="adj2" fmla="val 3461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近遠通送運進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図 9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5FF4A6CB-7F05-C0DF-9AC3-28DE3A610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158" y="1864557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09E455-101D-126F-2084-199A74EB7B55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send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147DE85-C4CA-0B79-9E64-9A4996E27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C4B5D5A-0040-42B9-FDF3-0C8FC83EAE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158" y="2803981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C204440-35A4-D531-32BB-93A33F4DFE0E}"/>
              </a:ext>
            </a:extLst>
          </p:cNvPr>
          <p:cNvSpPr/>
          <p:nvPr/>
        </p:nvSpPr>
        <p:spPr>
          <a:xfrm>
            <a:off x="1983671" y="2821726"/>
            <a:ext cx="9346921" cy="1042235"/>
          </a:xfrm>
          <a:prstGeom prst="wedgeRectCallout">
            <a:avLst>
              <a:gd name="adj1" fmla="val -52177"/>
              <a:gd name="adj2" fmla="val -289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3CD7897-49B2-73E2-10AB-CD4745D62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47" y="4060709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CBDDAA29-BDA3-B201-844D-FE58F72EDC3F}"/>
              </a:ext>
            </a:extLst>
          </p:cNvPr>
          <p:cNvSpPr/>
          <p:nvPr/>
        </p:nvSpPr>
        <p:spPr>
          <a:xfrm>
            <a:off x="1983671" y="4051188"/>
            <a:ext cx="1443177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大天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太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AA300CBC-5B84-C821-66E6-A4AF2FF3D15D}"/>
              </a:ext>
            </a:extLst>
          </p:cNvPr>
          <p:cNvSpPr/>
          <p:nvPr/>
        </p:nvSpPr>
        <p:spPr>
          <a:xfrm>
            <a:off x="3592501" y="4060709"/>
            <a:ext cx="5676347" cy="596900"/>
          </a:xfrm>
          <a:prstGeom prst="wedgeRectCallout">
            <a:avLst>
              <a:gd name="adj1" fmla="val -52165"/>
              <a:gd name="adj2" fmla="val 72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犬英映漢験春送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799894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2023-03-08T05:14:37Z</dcterms:created>
  <dcterms:modified xsi:type="dcterms:W3CDTF">2023-03-08T05:14:59Z</dcterms:modified>
</cp:coreProperties>
</file>