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4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6939"/>
  </p:normalViewPr>
  <p:slideViewPr>
    <p:cSldViewPr snapToGrid="0">
      <p:cViewPr varScale="1">
        <p:scale>
          <a:sx n="110" d="100"/>
          <a:sy n="110" d="100"/>
        </p:scale>
        <p:origin x="11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BB582F-77ED-EA4A-9572-7D2345DFB80A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E382C8-9EE8-D24E-A41E-18057BA029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6621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侍</a:t>
            </a:r>
            <a:r>
              <a:rPr kumimoji="1" lang="en-US" altLang="ja-JP" baseline="0" dirty="0"/>
              <a:t>〕N1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743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4352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484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840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8613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6436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508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011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1061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9904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4151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3994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176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6" y="1818649"/>
            <a:ext cx="1068055" cy="596900"/>
          </a:xfrm>
          <a:prstGeom prst="wedgeRectCallout">
            <a:avLst>
              <a:gd name="adj1" fmla="val -61903"/>
              <a:gd name="adj2" fmla="val 7745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待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4" name="図 13" descr="テーブル, 時計 が含まれている画像&#10;&#10;自動的に生成された説明">
            <a:extLst>
              <a:ext uri="{FF2B5EF4-FFF2-40B4-BE49-F238E27FC236}">
                <a16:creationId xmlns:a16="http://schemas.microsoft.com/office/drawing/2014/main" id="{C6EBA190-C7DC-BA6A-AB22-AA6B3EBDA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68460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184117EA-E1ED-6A47-32A8-6D04765FDDD1}"/>
              </a:ext>
            </a:extLst>
          </p:cNvPr>
          <p:cNvSpPr/>
          <p:nvPr/>
        </p:nvSpPr>
        <p:spPr>
          <a:xfrm>
            <a:off x="3157370" y="1821549"/>
            <a:ext cx="608473" cy="594000"/>
          </a:xfrm>
          <a:prstGeom prst="wedgeRectCallout">
            <a:avLst>
              <a:gd name="adj1" fmla="val -69219"/>
              <a:gd name="adj2" fmla="val -2056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行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7306837A-8FB0-13F3-D855-A8853BE33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6430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2D2192A-D26C-C280-EC80-DE02DBF19359}"/>
              </a:ext>
            </a:extLst>
          </p:cNvPr>
          <p:cNvSpPr txBox="1"/>
          <p:nvPr/>
        </p:nvSpPr>
        <p:spPr>
          <a:xfrm>
            <a:off x="1823998" y="615317"/>
            <a:ext cx="744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wait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BFAA0639-C6FA-D506-1A5F-081758289F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8725" y="4411693"/>
            <a:ext cx="596900" cy="596900"/>
          </a:xfrm>
          <a:prstGeom prst="rect">
            <a:avLst/>
          </a:prstGeom>
        </p:spPr>
      </p:pic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7EA201EC-1C5F-EA3A-FEBE-3A0CA8947512}"/>
              </a:ext>
            </a:extLst>
          </p:cNvPr>
          <p:cNvSpPr/>
          <p:nvPr/>
        </p:nvSpPr>
        <p:spPr>
          <a:xfrm>
            <a:off x="5302427" y="4442452"/>
            <a:ext cx="615442" cy="596900"/>
          </a:xfrm>
          <a:prstGeom prst="wedgeRectCallout">
            <a:avLst>
              <a:gd name="adj1" fmla="val -72318"/>
              <a:gd name="adj2" fmla="val 529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事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3EA71AA6-1AB4-CE06-52A2-2937F5201DE6}"/>
              </a:ext>
            </a:extLst>
          </p:cNvPr>
          <p:cNvSpPr/>
          <p:nvPr/>
        </p:nvSpPr>
        <p:spPr>
          <a:xfrm>
            <a:off x="6074671" y="4442452"/>
            <a:ext cx="5764188" cy="1109954"/>
          </a:xfrm>
          <a:prstGeom prst="wedgeRectCallout">
            <a:avLst>
              <a:gd name="adj1" fmla="val -52499"/>
              <a:gd name="adj2" fmla="val -2329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水行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歌野赤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[⼩]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56C23B98-76A4-011F-10F7-C67203A0F6AA}"/>
              </a:ext>
            </a:extLst>
          </p:cNvPr>
          <p:cNvSpPr/>
          <p:nvPr/>
        </p:nvSpPr>
        <p:spPr>
          <a:xfrm>
            <a:off x="5302427" y="1818848"/>
            <a:ext cx="2761036" cy="1183834"/>
          </a:xfrm>
          <a:prstGeom prst="wedgeRectCallout">
            <a:avLst>
              <a:gd name="adj1" fmla="val -53743"/>
              <a:gd name="adj2" fmla="val -2608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何休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体低作便働住使借仕代</a:t>
            </a:r>
          </a:p>
        </p:txBody>
      </p:sp>
      <p:pic>
        <p:nvPicPr>
          <p:cNvPr id="19" name="図 18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E5326DE9-485B-3DCD-408A-EBE6261D96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8725" y="1840949"/>
            <a:ext cx="596900" cy="596900"/>
          </a:xfrm>
          <a:prstGeom prst="rect">
            <a:avLst/>
          </a:prstGeom>
        </p:spPr>
      </p:pic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741297D3-6F28-4C50-FD43-96A498ECA7A7}"/>
              </a:ext>
            </a:extLst>
          </p:cNvPr>
          <p:cNvSpPr/>
          <p:nvPr/>
        </p:nvSpPr>
        <p:spPr>
          <a:xfrm>
            <a:off x="8220265" y="1868460"/>
            <a:ext cx="3810000" cy="1068311"/>
          </a:xfrm>
          <a:prstGeom prst="wedgeRectCallout">
            <a:avLst>
              <a:gd name="adj1" fmla="val -52373"/>
              <a:gd name="adj2" fmla="val -2752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夜貸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旅遠園不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[⼻]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行</a:t>
            </a:r>
          </a:p>
        </p:txBody>
      </p:sp>
      <p:pic>
        <p:nvPicPr>
          <p:cNvPr id="22" name="図 2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2F84867-6CC9-AC6C-0FAD-342059AF83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2143" y="4411693"/>
            <a:ext cx="596900" cy="596900"/>
          </a:xfrm>
          <a:prstGeom prst="rect">
            <a:avLst/>
          </a:prstGeom>
        </p:spPr>
      </p:pic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8FAD7C22-E903-3246-02F4-D522E2BAD8C5}"/>
              </a:ext>
            </a:extLst>
          </p:cNvPr>
          <p:cNvSpPr/>
          <p:nvPr/>
        </p:nvSpPr>
        <p:spPr>
          <a:xfrm>
            <a:off x="1953612" y="3138262"/>
            <a:ext cx="1046728" cy="594000"/>
          </a:xfrm>
          <a:prstGeom prst="wedgeRectCallout">
            <a:avLst>
              <a:gd name="adj1" fmla="val -62087"/>
              <a:gd name="adj2" fmla="val 552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4D50DF95-2984-8E6F-930D-AF3B76D4C0F5}"/>
              </a:ext>
            </a:extLst>
          </p:cNvPr>
          <p:cNvSpPr/>
          <p:nvPr/>
        </p:nvSpPr>
        <p:spPr>
          <a:xfrm>
            <a:off x="3093026" y="3117423"/>
            <a:ext cx="8686762" cy="1059908"/>
          </a:xfrm>
          <a:prstGeom prst="wedgeRectCallout">
            <a:avLst>
              <a:gd name="adj1" fmla="val -50864"/>
              <a:gd name="adj2" fmla="val -271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社先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待持特遠走赤去軽室屋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[⺹]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A8BE96E9-E111-916E-F113-B350B3432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043" y="3139469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DFAE81F4-3BC4-D43C-EEB9-4C2439B6FC44}"/>
              </a:ext>
            </a:extLst>
          </p:cNvPr>
          <p:cNvSpPr/>
          <p:nvPr/>
        </p:nvSpPr>
        <p:spPr>
          <a:xfrm>
            <a:off x="1944086" y="4442452"/>
            <a:ext cx="2253394" cy="566141"/>
          </a:xfrm>
          <a:prstGeom prst="wedgeRectCallout">
            <a:avLst>
              <a:gd name="adj1" fmla="val -55255"/>
              <a:gd name="adj2" fmla="val 51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</a:p>
        </p:txBody>
      </p:sp>
      <p:pic>
        <p:nvPicPr>
          <p:cNvPr id="27" name="図 26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64625D77-6920-BC5A-C1BF-B62FF3BA09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46953" y="5683012"/>
            <a:ext cx="596900" cy="596900"/>
          </a:xfrm>
          <a:prstGeom prst="rect">
            <a:avLst/>
          </a:prstGeom>
        </p:spPr>
      </p:pic>
      <p:sp>
        <p:nvSpPr>
          <p:cNvPr id="28" name="四角形吹き出し 27">
            <a:extLst>
              <a:ext uri="{FF2B5EF4-FFF2-40B4-BE49-F238E27FC236}">
                <a16:creationId xmlns:a16="http://schemas.microsoft.com/office/drawing/2014/main" id="{946A2406-D34D-B546-7127-79726E631887}"/>
              </a:ext>
            </a:extLst>
          </p:cNvPr>
          <p:cNvSpPr/>
          <p:nvPr/>
        </p:nvSpPr>
        <p:spPr>
          <a:xfrm>
            <a:off x="5302427" y="5683012"/>
            <a:ext cx="596900" cy="596900"/>
          </a:xfrm>
          <a:prstGeom prst="wedgeRectCallout">
            <a:avLst>
              <a:gd name="adj1" fmla="val -71630"/>
              <a:gd name="adj2" fmla="val -1371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主</a:t>
            </a:r>
          </a:p>
        </p:txBody>
      </p:sp>
      <p:sp>
        <p:nvSpPr>
          <p:cNvPr id="29" name="四角形吹き出し 28">
            <a:extLst>
              <a:ext uri="{FF2B5EF4-FFF2-40B4-BE49-F238E27FC236}">
                <a16:creationId xmlns:a16="http://schemas.microsoft.com/office/drawing/2014/main" id="{1E378C5E-47C0-57C7-7087-4561C8C89DCB}"/>
              </a:ext>
            </a:extLst>
          </p:cNvPr>
          <p:cNvSpPr/>
          <p:nvPr/>
        </p:nvSpPr>
        <p:spPr>
          <a:xfrm>
            <a:off x="6096000" y="5683012"/>
            <a:ext cx="5683788" cy="984488"/>
          </a:xfrm>
          <a:prstGeom prst="wedgeRectCallout">
            <a:avLst>
              <a:gd name="adj1" fmla="val -52011"/>
              <a:gd name="adj2" fmla="val -2097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国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住注以太犬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代貸試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59234C2-B716-5A75-8F2C-A5998E794DA2}"/>
              </a:ext>
            </a:extLst>
          </p:cNvPr>
          <p:cNvSpPr txBox="1"/>
          <p:nvPr/>
        </p:nvSpPr>
        <p:spPr>
          <a:xfrm>
            <a:off x="9913257" y="384665"/>
            <a:ext cx="181841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9" name="図 8" descr="テーブル, 椅子, 記号 が含まれている画像&#10;&#10;自動的に生成された説明">
            <a:extLst>
              <a:ext uri="{FF2B5EF4-FFF2-40B4-BE49-F238E27FC236}">
                <a16:creationId xmlns:a16="http://schemas.microsoft.com/office/drawing/2014/main" id="{A3DC760B-6566-6162-2A04-C5111C63E68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0101" y="529826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3575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</Words>
  <Application>Microsoft Macintosh PowerPoint</Application>
  <PresentationFormat>ワイド画面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2023-03-08T02:44:23Z</dcterms:created>
  <dcterms:modified xsi:type="dcterms:W3CDTF">2023-03-08T02:44:51Z</dcterms:modified>
</cp:coreProperties>
</file>