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163"/>
  </p:normalViewPr>
  <p:slideViewPr>
    <p:cSldViewPr snapToGrid="0">
      <p:cViewPr varScale="1">
        <p:scale>
          <a:sx n="98" d="100"/>
          <a:sy n="98" d="100"/>
        </p:scale>
        <p:origin x="16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CC9E8-4DB4-AD4D-A368-64982A3A810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01BC7-9D80-A840-A329-5D4B842250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59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汗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詳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群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242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49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24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19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07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70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28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01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69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78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17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15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B079D8-85F5-5478-F552-B401723A1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00" y="1883154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2762915" cy="596900"/>
          </a:xfrm>
          <a:prstGeom prst="wedgeRectCallout">
            <a:avLst>
              <a:gd name="adj1" fmla="val -54349"/>
              <a:gd name="adj2" fmla="val 999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海洗注洋池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06A6271-185A-0802-ED1F-10DCA15AA68C}"/>
              </a:ext>
            </a:extLst>
          </p:cNvPr>
          <p:cNvSpPr txBox="1"/>
          <p:nvPr/>
        </p:nvSpPr>
        <p:spPr>
          <a:xfrm>
            <a:off x="1823998" y="615317"/>
            <a:ext cx="281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ocean, Western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83190BF-66A0-F744-6C82-4F4283E4B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  <p:pic>
        <p:nvPicPr>
          <p:cNvPr id="10" name="図 9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814606AE-77F5-F9EB-3DA1-3676F8CEE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94" y="4735167"/>
            <a:ext cx="596900" cy="596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73BA74C-A876-11D9-D44B-BBC30C9A6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400" y="3742450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06C9715-543C-C31D-CF01-5C1032E5CD52}"/>
              </a:ext>
            </a:extLst>
          </p:cNvPr>
          <p:cNvSpPr/>
          <p:nvPr/>
        </p:nvSpPr>
        <p:spPr>
          <a:xfrm>
            <a:off x="1944086" y="4765885"/>
            <a:ext cx="4634182" cy="535465"/>
          </a:xfrm>
          <a:prstGeom prst="wedgeRectCallout">
            <a:avLst>
              <a:gd name="adj1" fmla="val -51854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10AD6D8-2E4C-F99D-8DF6-E5924D1742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920" y="2780451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4963024-E21E-509F-AABC-A8572EF205B2}"/>
              </a:ext>
            </a:extLst>
          </p:cNvPr>
          <p:cNvSpPr/>
          <p:nvPr/>
        </p:nvSpPr>
        <p:spPr>
          <a:xfrm>
            <a:off x="2721402" y="2755495"/>
            <a:ext cx="596900" cy="621856"/>
          </a:xfrm>
          <a:prstGeom prst="wedgeRectCallout">
            <a:avLst>
              <a:gd name="adj1" fmla="val -75884"/>
              <a:gd name="adj2" fmla="val -1699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68194744-2DA4-44FB-D339-297022E39D0D}"/>
              </a:ext>
            </a:extLst>
          </p:cNvPr>
          <p:cNvSpPr/>
          <p:nvPr/>
        </p:nvSpPr>
        <p:spPr>
          <a:xfrm>
            <a:off x="1944087" y="2763746"/>
            <a:ext cx="596900" cy="596900"/>
          </a:xfrm>
          <a:prstGeom prst="wedgeRectCallout">
            <a:avLst>
              <a:gd name="adj1" fmla="val -79984"/>
              <a:gd name="adj2" fmla="val 46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135B242-B1E2-32CB-9087-2184CDD153EF}"/>
              </a:ext>
            </a:extLst>
          </p:cNvPr>
          <p:cNvSpPr txBox="1"/>
          <p:nvPr/>
        </p:nvSpPr>
        <p:spPr>
          <a:xfrm>
            <a:off x="8505371" y="371585"/>
            <a:ext cx="32263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6" name="図 25" descr="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592E30A-CA9E-E887-C412-BDC6B6E847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8109" y="530745"/>
            <a:ext cx="596900" cy="5969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D2CE77B-6307-F98A-CBA2-5AF9A4AC59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7727" y="530745"/>
            <a:ext cx="596900" cy="596900"/>
          </a:xfrm>
          <a:prstGeom prst="rect">
            <a:avLst/>
          </a:prstGeom>
        </p:spPr>
      </p:pic>
      <p:pic>
        <p:nvPicPr>
          <p:cNvPr id="30" name="図 29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F7BFC5D2-0D54-6976-D759-D229A759E3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06140" y="530745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E980FB16-9F01-3EF8-D1BB-D1206A6571A1}"/>
              </a:ext>
            </a:extLst>
          </p:cNvPr>
          <p:cNvSpPr/>
          <p:nvPr/>
        </p:nvSpPr>
        <p:spPr>
          <a:xfrm>
            <a:off x="1944086" y="3545789"/>
            <a:ext cx="9346921" cy="1068363"/>
          </a:xfrm>
          <a:prstGeom prst="wedgeRectCallout">
            <a:avLst>
              <a:gd name="adj1" fmla="val -52493"/>
              <a:gd name="adj2" fmla="val -151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11981529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2023-03-08T02:37:06Z</dcterms:created>
  <dcterms:modified xsi:type="dcterms:W3CDTF">2023-03-08T02:37:29Z</dcterms:modified>
</cp:coreProperties>
</file>