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0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7FD19-2F5A-F943-8F93-41F6BA4F7B1D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D90ED8-7ADF-C040-A9C4-7EB9D56E1F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7494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9837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9007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090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0679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3103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0710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2611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610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8078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245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8157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4645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1417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2009337" y="1818649"/>
            <a:ext cx="1046097" cy="596900"/>
          </a:xfrm>
          <a:prstGeom prst="wedgeRectCallout">
            <a:avLst>
              <a:gd name="adj1" fmla="val -67251"/>
              <a:gd name="adj2" fmla="val 433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別</a:t>
            </a:r>
          </a:p>
        </p:txBody>
      </p:sp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4E17E396-5791-9ADE-E154-354A4A4228B9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5352C4DA-6908-A878-4F9A-238063CA31AE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10445BED-E902-CF2E-A380-2379B66A2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48F70DA-8BA4-3AF7-C7F6-D6F62AEDBBEB}"/>
              </a:ext>
            </a:extLst>
          </p:cNvPr>
          <p:cNvSpPr txBox="1"/>
          <p:nvPr/>
        </p:nvSpPr>
        <p:spPr>
          <a:xfrm>
            <a:off x="1823998" y="615317"/>
            <a:ext cx="18789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before, front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2" name="図 1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29405468-3BC3-B4DA-CD92-EAEDE0B2AB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199" y="1864557"/>
            <a:ext cx="596900" cy="596900"/>
          </a:xfrm>
          <a:prstGeom prst="rect">
            <a:avLst/>
          </a:prstGeom>
        </p:spPr>
      </p:pic>
      <p:pic>
        <p:nvPicPr>
          <p:cNvPr id="2" name="図 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A17D5FDB-D5D4-2930-23A6-8025F1014E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2974" y="1818649"/>
            <a:ext cx="596900" cy="596900"/>
          </a:xfrm>
          <a:prstGeom prst="rect">
            <a:avLst/>
          </a:prstGeom>
        </p:spPr>
      </p:pic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0A1A9399-5483-CD5D-8BFA-9F2E05A3344E}"/>
              </a:ext>
            </a:extLst>
          </p:cNvPr>
          <p:cNvSpPr/>
          <p:nvPr/>
        </p:nvSpPr>
        <p:spPr>
          <a:xfrm>
            <a:off x="4427106" y="1825657"/>
            <a:ext cx="629181" cy="596900"/>
          </a:xfrm>
          <a:prstGeom prst="wedgeRectCallout">
            <a:avLst>
              <a:gd name="adj1" fmla="val -71686"/>
              <a:gd name="adj2" fmla="val 74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事</a:t>
            </a: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2F1C0510-6C9A-1760-088B-14CFE3FDF797}"/>
              </a:ext>
            </a:extLst>
          </p:cNvPr>
          <p:cNvSpPr/>
          <p:nvPr/>
        </p:nvSpPr>
        <p:spPr>
          <a:xfrm>
            <a:off x="5183519" y="1828637"/>
            <a:ext cx="5521930" cy="1074215"/>
          </a:xfrm>
          <a:prstGeom prst="wedgeRectCallout">
            <a:avLst>
              <a:gd name="adj1" fmla="val -50976"/>
              <a:gd name="adj2" fmla="val -1132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水行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歌野赤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別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[⼩]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4" name="図 13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2FD13113-B412-B0FB-6186-76E7D12262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6831" y="5128597"/>
            <a:ext cx="596900" cy="596900"/>
          </a:xfrm>
          <a:prstGeom prst="rect">
            <a:avLst/>
          </a:prstGeom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A077BAB8-7ACF-78EA-A105-25D5D0E81391}"/>
              </a:ext>
            </a:extLst>
          </p:cNvPr>
          <p:cNvSpPr/>
          <p:nvPr/>
        </p:nvSpPr>
        <p:spPr>
          <a:xfrm>
            <a:off x="5056287" y="5110326"/>
            <a:ext cx="5649162" cy="1519135"/>
          </a:xfrm>
          <a:prstGeom prst="wedgeRectCallout">
            <a:avLst>
              <a:gd name="adj1" fmla="val -51985"/>
              <a:gd name="adj2" fmla="val -2678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習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同病肉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月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朝服有明青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用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用通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A2E06F80-E7A3-F15B-70E8-E9FEE019336F}"/>
              </a:ext>
            </a:extLst>
          </p:cNvPr>
          <p:cNvSpPr/>
          <p:nvPr/>
        </p:nvSpPr>
        <p:spPr>
          <a:xfrm>
            <a:off x="1930133" y="5117165"/>
            <a:ext cx="617989" cy="596900"/>
          </a:xfrm>
          <a:prstGeom prst="wedgeRectCallout">
            <a:avLst>
              <a:gd name="adj1" fmla="val -70944"/>
              <a:gd name="adj2" fmla="val -753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有</a:t>
            </a:r>
          </a:p>
        </p:txBody>
      </p:sp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F76FE83C-1480-2A00-AC7E-D89492951306}"/>
              </a:ext>
            </a:extLst>
          </p:cNvPr>
          <p:cNvSpPr/>
          <p:nvPr/>
        </p:nvSpPr>
        <p:spPr>
          <a:xfrm>
            <a:off x="2677789" y="5117165"/>
            <a:ext cx="1032619" cy="608332"/>
          </a:xfrm>
          <a:prstGeom prst="wedgeRectCallout">
            <a:avLst>
              <a:gd name="adj1" fmla="val -62884"/>
              <a:gd name="adj2" fmla="val 966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青</a:t>
            </a:r>
          </a:p>
        </p:txBody>
      </p:sp>
      <p:pic>
        <p:nvPicPr>
          <p:cNvPr id="18" name="図 17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2DEA8DCA-5694-EE16-F00F-1595EA73E5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748" y="5079300"/>
            <a:ext cx="596900" cy="596900"/>
          </a:xfrm>
          <a:prstGeom prst="rect">
            <a:avLst/>
          </a:prstGeom>
        </p:spPr>
      </p:pic>
      <p:pic>
        <p:nvPicPr>
          <p:cNvPr id="20" name="図 19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86539327-BFD6-04E3-CFA8-923C7FBF0E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4499" y="3287455"/>
            <a:ext cx="596900" cy="596900"/>
          </a:xfrm>
          <a:prstGeom prst="rect">
            <a:avLst/>
          </a:prstGeom>
        </p:spPr>
      </p:pic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6D892DB3-6027-E4CE-5C1D-47DC0EE14575}"/>
              </a:ext>
            </a:extLst>
          </p:cNvPr>
          <p:cNvSpPr/>
          <p:nvPr/>
        </p:nvSpPr>
        <p:spPr>
          <a:xfrm>
            <a:off x="1900258" y="3299374"/>
            <a:ext cx="2403987" cy="584981"/>
          </a:xfrm>
          <a:prstGeom prst="wedgeRectCallout">
            <a:avLst>
              <a:gd name="adj1" fmla="val -58569"/>
              <a:gd name="adj2" fmla="val -1032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首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首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道</a:t>
            </a:r>
          </a:p>
        </p:txBody>
      </p:sp>
      <p:pic>
        <p:nvPicPr>
          <p:cNvPr id="24" name="図 23" descr="挿絵, 飛行機 が含まれている画像&#10;&#10;自動的に生成された説明">
            <a:extLst>
              <a:ext uri="{FF2B5EF4-FFF2-40B4-BE49-F238E27FC236}">
                <a16:creationId xmlns:a16="http://schemas.microsoft.com/office/drawing/2014/main" id="{8FDD8217-2547-BDBC-ABA5-DF9F47B3D6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136" y="3287455"/>
            <a:ext cx="596900" cy="596900"/>
          </a:xfrm>
          <a:prstGeom prst="rect">
            <a:avLst/>
          </a:prstGeom>
        </p:spPr>
      </p:pic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37ACDA63-A57F-33A2-45C8-3EAF04EE1177}"/>
              </a:ext>
            </a:extLst>
          </p:cNvPr>
          <p:cNvSpPr/>
          <p:nvPr/>
        </p:nvSpPr>
        <p:spPr>
          <a:xfrm>
            <a:off x="5768881" y="3287455"/>
            <a:ext cx="5926589" cy="1633630"/>
          </a:xfrm>
          <a:prstGeom prst="wedgeRectCallout">
            <a:avLst>
              <a:gd name="adj1" fmla="val -52177"/>
              <a:gd name="adj2" fmla="val -2897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半南来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送説弟料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洋着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</p:spTree>
    <p:extLst>
      <p:ext uri="{BB962C8B-B14F-4D97-AF65-F5344CB8AC3E}">
        <p14:creationId xmlns:p14="http://schemas.microsoft.com/office/powerpoint/2010/main" val="240517636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</Words>
  <Application>Microsoft Macintosh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2023-03-07T06:31:46Z</dcterms:created>
  <dcterms:modified xsi:type="dcterms:W3CDTF">2023-03-07T06:32:10Z</dcterms:modified>
</cp:coreProperties>
</file>