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544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EE3E7-4150-E341-A683-446C5B933CE5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1291A-41D8-DB40-B456-9A990A187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577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晩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09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64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93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51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24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32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05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06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18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871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76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86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16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図 11" descr="図形, 矢印&#10;&#10;自動的に生成された説明">
            <a:extLst>
              <a:ext uri="{FF2B5EF4-FFF2-40B4-BE49-F238E27FC236}">
                <a16:creationId xmlns:a16="http://schemas.microsoft.com/office/drawing/2014/main" id="{1C7EB548-84D4-5954-A762-68706A1F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461" y="1868460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055AFB5-2E53-1251-D902-00E931310130}"/>
              </a:ext>
            </a:extLst>
          </p:cNvPr>
          <p:cNvSpPr/>
          <p:nvPr/>
        </p:nvSpPr>
        <p:spPr>
          <a:xfrm>
            <a:off x="1948695" y="1882514"/>
            <a:ext cx="147778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力動勉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FF84F68A-831D-6003-CA02-742F198A10E5}"/>
              </a:ext>
            </a:extLst>
          </p:cNvPr>
          <p:cNvSpPr/>
          <p:nvPr/>
        </p:nvSpPr>
        <p:spPr>
          <a:xfrm>
            <a:off x="3532009" y="1868460"/>
            <a:ext cx="1030491" cy="596900"/>
          </a:xfrm>
          <a:prstGeom prst="wedgeRectCallout">
            <a:avLst>
              <a:gd name="adj1" fmla="val -57205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男働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F97696-9C13-6801-2408-F73281834636}"/>
              </a:ext>
            </a:extLst>
          </p:cNvPr>
          <p:cNvSpPr txBox="1"/>
          <p:nvPr/>
        </p:nvSpPr>
        <p:spPr>
          <a:xfrm>
            <a:off x="1823998" y="615317"/>
            <a:ext cx="1581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endeavor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40FA9E-105B-F8D4-E1A2-43352F4CC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図形&#10;&#10;自動的に生成された説明">
            <a:extLst>
              <a:ext uri="{FF2B5EF4-FFF2-40B4-BE49-F238E27FC236}">
                <a16:creationId xmlns:a16="http://schemas.microsoft.com/office/drawing/2014/main" id="{DB3BD3CF-70FD-3FA5-5BE0-24680DD22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662" y="1868460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DF01AF80-44C9-E5B6-C50A-57B36AF6E46E}"/>
              </a:ext>
            </a:extLst>
          </p:cNvPr>
          <p:cNvSpPr/>
          <p:nvPr/>
        </p:nvSpPr>
        <p:spPr>
          <a:xfrm>
            <a:off x="6163734" y="1851143"/>
            <a:ext cx="5769937" cy="1577857"/>
          </a:xfrm>
          <a:prstGeom prst="wedgeRectCallout">
            <a:avLst>
              <a:gd name="adj1" fmla="val -51908"/>
              <a:gd name="adj2" fmla="val -297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鳥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分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切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力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力動勉男働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物場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母毎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海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駅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験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E734F0AF-ECF7-3145-CF93-F3C55B563B5E}"/>
              </a:ext>
            </a:extLst>
          </p:cNvPr>
          <p:cNvSpPr/>
          <p:nvPr/>
        </p:nvSpPr>
        <p:spPr>
          <a:xfrm>
            <a:off x="7880462" y="4717830"/>
            <a:ext cx="4053209" cy="1577857"/>
          </a:xfrm>
          <a:prstGeom prst="wedgeRectCallout">
            <a:avLst>
              <a:gd name="adj1" fmla="val -52346"/>
              <a:gd name="adj2" fmla="val -274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11A2AD5-FFD6-0F6E-F8A6-715068374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5395" y="4742077"/>
            <a:ext cx="596900" cy="596900"/>
          </a:xfrm>
          <a:prstGeom prst="rect">
            <a:avLst/>
          </a:prstGeom>
        </p:spPr>
      </p:pic>
      <p:pic>
        <p:nvPicPr>
          <p:cNvPr id="14" name="図 13" descr="図形, 矢印&#10;&#10;自動的に生成された説明">
            <a:extLst>
              <a:ext uri="{FF2B5EF4-FFF2-40B4-BE49-F238E27FC236}">
                <a16:creationId xmlns:a16="http://schemas.microsoft.com/office/drawing/2014/main" id="{71D75E26-4CE7-C189-2185-533779C08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461" y="2832100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927D5515-9992-E3DF-27AA-1A91533B46A6}"/>
              </a:ext>
            </a:extLst>
          </p:cNvPr>
          <p:cNvSpPr/>
          <p:nvPr/>
        </p:nvSpPr>
        <p:spPr>
          <a:xfrm>
            <a:off x="1948695" y="2825074"/>
            <a:ext cx="1878238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勉急色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86A8FD22-A52E-1B23-CC58-3ABFF0852773}"/>
              </a:ext>
            </a:extLst>
          </p:cNvPr>
          <p:cNvSpPr/>
          <p:nvPr/>
        </p:nvSpPr>
        <p:spPr>
          <a:xfrm>
            <a:off x="1940249" y="4717830"/>
            <a:ext cx="2228576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先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売元光兄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85A703F-4B53-3039-139D-55DE7200FBD7}"/>
              </a:ext>
            </a:extLst>
          </p:cNvPr>
          <p:cNvSpPr/>
          <p:nvPr/>
        </p:nvSpPr>
        <p:spPr>
          <a:xfrm>
            <a:off x="4393011" y="4717830"/>
            <a:ext cx="1956989" cy="1577857"/>
          </a:xfrm>
          <a:prstGeom prst="wedgeRectCallout">
            <a:avLst>
              <a:gd name="adj1" fmla="val -57705"/>
              <a:gd name="adj2" fmla="val -144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読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洗院説発勉</a:t>
            </a:r>
            <a:r>
              <a:rPr kumimoji="1"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</a:p>
          <a:p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見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見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親</a:t>
            </a:r>
          </a:p>
        </p:txBody>
      </p:sp>
      <p:pic>
        <p:nvPicPr>
          <p:cNvPr id="18" name="図 1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A576A49-10E1-3994-0A55-AEAE2CFA14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461" y="4746364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D85E365-9EA4-7077-7EDE-B51A37C9C281}"/>
              </a:ext>
            </a:extLst>
          </p:cNvPr>
          <p:cNvSpPr/>
          <p:nvPr/>
        </p:nvSpPr>
        <p:spPr>
          <a:xfrm>
            <a:off x="1948695" y="3767634"/>
            <a:ext cx="2259104" cy="645101"/>
          </a:xfrm>
          <a:prstGeom prst="wedgeRectCallout">
            <a:avLst>
              <a:gd name="adj1" fmla="val -61175"/>
              <a:gd name="adj2" fmla="val 1382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勉色声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(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円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)</a:t>
            </a:r>
            <a:endParaRPr kumimoji="1" lang="ja-JP" altLang="en-US" sz="3200">
              <a:solidFill>
                <a:schemeClr val="tx1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20" name="図 1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C2D4571-010F-F395-05AE-69252E7768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746" y="3786579"/>
            <a:ext cx="596900" cy="5969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4A1FC84-F8B2-9E8D-E516-407A3F6E78C9}"/>
              </a:ext>
            </a:extLst>
          </p:cNvPr>
          <p:cNvSpPr txBox="1"/>
          <p:nvPr/>
        </p:nvSpPr>
        <p:spPr>
          <a:xfrm>
            <a:off x="10011508" y="384665"/>
            <a:ext cx="172016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22" name="図 2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9899963-C6EE-EFC9-7662-2A71899CA3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3806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368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2023-03-07T06:53:10Z</dcterms:created>
  <dcterms:modified xsi:type="dcterms:W3CDTF">2023-03-10T06:03:39Z</dcterms:modified>
</cp:coreProperties>
</file>