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041"/>
  </p:normalViewPr>
  <p:slideViewPr>
    <p:cSldViewPr snapToGrid="0">
      <p:cViewPr varScale="1">
        <p:scale>
          <a:sx n="104" d="100"/>
          <a:sy n="104" d="100"/>
        </p:scale>
        <p:origin x="1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0B32B-435B-A343-8E81-31A6D87911E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227AE-A023-7146-BBEC-F60FB9BD1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54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213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71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327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948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69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64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994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70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80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136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38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920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7534" y="1874456"/>
            <a:ext cx="651630" cy="596900"/>
          </a:xfrm>
          <a:prstGeom prst="wedgeRectCallout">
            <a:avLst>
              <a:gd name="adj1" fmla="val -60952"/>
              <a:gd name="adj2" fmla="val 77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病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E8B24D7-1D09-B192-68B8-6D09AEDE1F5E}"/>
              </a:ext>
            </a:extLst>
          </p:cNvPr>
          <p:cNvSpPr txBox="1"/>
          <p:nvPr/>
        </p:nvSpPr>
        <p:spPr>
          <a:xfrm>
            <a:off x="1823998" y="615317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illness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63C0C99-8020-FC24-BED9-C1395ED03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2F863AD-673B-4186-E829-67207B790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B4C3F4B1-BD4C-2942-8BD7-74159BC24247}"/>
              </a:ext>
            </a:extLst>
          </p:cNvPr>
          <p:cNvSpPr/>
          <p:nvPr/>
        </p:nvSpPr>
        <p:spPr>
          <a:xfrm>
            <a:off x="4008631" y="1922323"/>
            <a:ext cx="1570556" cy="596900"/>
          </a:xfrm>
          <a:prstGeom prst="wedgeRectCallout">
            <a:avLst>
              <a:gd name="adj1" fmla="val -54082"/>
              <a:gd name="adj2" fmla="val 132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9194619-D44D-7EA1-E283-3CC5D81CC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848" y="1863245"/>
            <a:ext cx="596900" cy="596900"/>
          </a:xfrm>
          <a:prstGeom prst="rect">
            <a:avLst/>
          </a:prstGeom>
        </p:spPr>
      </p:pic>
      <p:pic>
        <p:nvPicPr>
          <p:cNvPr id="11" name="図 10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9D11C98D-B420-6603-ECE8-F370F0E3B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0511" y="1863245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0EDDEF09-8119-4D69-8369-9B6E68BEC37D}"/>
              </a:ext>
            </a:extLst>
          </p:cNvPr>
          <p:cNvSpPr/>
          <p:nvPr/>
        </p:nvSpPr>
        <p:spPr>
          <a:xfrm>
            <a:off x="8255276" y="1460483"/>
            <a:ext cx="3678395" cy="1010873"/>
          </a:xfrm>
          <a:prstGeom prst="wedgeRectCallout">
            <a:avLst>
              <a:gd name="adj1" fmla="val -52759"/>
              <a:gd name="adj2" fmla="val 2055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4E5FFA0-5ABC-671B-05D6-B3DE716AB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4848" y="2650295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BAB24FAB-CD0F-0E2F-EE84-0C68A51FA9B1}"/>
              </a:ext>
            </a:extLst>
          </p:cNvPr>
          <p:cNvSpPr/>
          <p:nvPr/>
        </p:nvSpPr>
        <p:spPr>
          <a:xfrm>
            <a:off x="4008631" y="2632113"/>
            <a:ext cx="658628" cy="596900"/>
          </a:xfrm>
          <a:prstGeom prst="wedgeRectCallout">
            <a:avLst>
              <a:gd name="adj1" fmla="val -64071"/>
              <a:gd name="adj2" fmla="val 586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D4B69FC7-F2E7-D771-B22D-172560DD7EBC}"/>
              </a:ext>
            </a:extLst>
          </p:cNvPr>
          <p:cNvSpPr/>
          <p:nvPr/>
        </p:nvSpPr>
        <p:spPr>
          <a:xfrm>
            <a:off x="4844142" y="2632113"/>
            <a:ext cx="7028310" cy="1084481"/>
          </a:xfrm>
          <a:prstGeom prst="wedgeRectCallout">
            <a:avLst>
              <a:gd name="adj1" fmla="val -52006"/>
              <a:gd name="adj2" fmla="val -215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A78AAACD-CCFC-0746-5046-C3514C73DD3A}"/>
              </a:ext>
            </a:extLst>
          </p:cNvPr>
          <p:cNvSpPr/>
          <p:nvPr/>
        </p:nvSpPr>
        <p:spPr>
          <a:xfrm>
            <a:off x="5756070" y="1904823"/>
            <a:ext cx="1343482" cy="596900"/>
          </a:xfrm>
          <a:prstGeom prst="wedgeRectCallout">
            <a:avLst>
              <a:gd name="adj1" fmla="val -59492"/>
              <a:gd name="adj2" fmla="val 22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0" name="図 1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B95037B-D814-6C07-9085-D1FB108CAD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4709" y="3895185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1C9616E-5737-557B-EA80-79698A8374E0}"/>
              </a:ext>
            </a:extLst>
          </p:cNvPr>
          <p:cNvSpPr/>
          <p:nvPr/>
        </p:nvSpPr>
        <p:spPr>
          <a:xfrm>
            <a:off x="4056773" y="3846984"/>
            <a:ext cx="2371038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楽薬弱習病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4BB802D8-28B5-3CD8-9BC8-8182D91E994D}"/>
              </a:ext>
            </a:extLst>
          </p:cNvPr>
          <p:cNvSpPr/>
          <p:nvPr/>
        </p:nvSpPr>
        <p:spPr>
          <a:xfrm>
            <a:off x="1991611" y="4688697"/>
            <a:ext cx="695204" cy="596900"/>
          </a:xfrm>
          <a:prstGeom prst="wedgeRectCallout">
            <a:avLst>
              <a:gd name="adj1" fmla="val -69633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3" name="図 22" descr="図形&#10;&#10;自動的に生成された説明">
            <a:extLst>
              <a:ext uri="{FF2B5EF4-FFF2-40B4-BE49-F238E27FC236}">
                <a16:creationId xmlns:a16="http://schemas.microsoft.com/office/drawing/2014/main" id="{2B088304-C97E-35DC-BA89-5E1305BE91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2817" y="4705531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4162A1C5-5F37-F9C1-6CB1-E3BF571FC5F0}"/>
              </a:ext>
            </a:extLst>
          </p:cNvPr>
          <p:cNvSpPr/>
          <p:nvPr/>
        </p:nvSpPr>
        <p:spPr>
          <a:xfrm>
            <a:off x="2856342" y="4682235"/>
            <a:ext cx="1842815" cy="1074215"/>
          </a:xfrm>
          <a:prstGeom prst="wedgeRectCallout">
            <a:avLst>
              <a:gd name="adj1" fmla="val -54491"/>
              <a:gd name="adj2" fmla="val -163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同肉病通</a:t>
            </a:r>
          </a:p>
        </p:txBody>
      </p:sp>
      <p:pic>
        <p:nvPicPr>
          <p:cNvPr id="25" name="図 2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CB919A2-64B7-5387-83A2-90AB963D60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7404" y="4716115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77604318-F88A-4148-86A7-7961AAA02CB7}"/>
              </a:ext>
            </a:extLst>
          </p:cNvPr>
          <p:cNvSpPr/>
          <p:nvPr/>
        </p:nvSpPr>
        <p:spPr>
          <a:xfrm>
            <a:off x="6013779" y="4682235"/>
            <a:ext cx="5649162" cy="151913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C679F270-91FF-1B83-E0CA-5BE02829D59D}"/>
              </a:ext>
            </a:extLst>
          </p:cNvPr>
          <p:cNvSpPr/>
          <p:nvPr/>
        </p:nvSpPr>
        <p:spPr>
          <a:xfrm>
            <a:off x="1993956" y="5941332"/>
            <a:ext cx="690513" cy="596900"/>
          </a:xfrm>
          <a:prstGeom prst="wedgeRectCallout">
            <a:avLst>
              <a:gd name="adj1" fmla="val -70598"/>
              <a:gd name="adj2" fmla="val 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以</a:t>
            </a:r>
          </a:p>
        </p:txBody>
      </p:sp>
      <p:pic>
        <p:nvPicPr>
          <p:cNvPr id="28" name="図 2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0B0789B-F228-3329-E96A-30D3B035B4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2817" y="5946796"/>
            <a:ext cx="596900" cy="596900"/>
          </a:xfrm>
          <a:prstGeom prst="rect">
            <a:avLst/>
          </a:prstGeom>
        </p:spPr>
      </p:pic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A10232A2-CE4C-6E90-1C51-F8644D3E9087}"/>
              </a:ext>
            </a:extLst>
          </p:cNvPr>
          <p:cNvSpPr/>
          <p:nvPr/>
        </p:nvSpPr>
        <p:spPr>
          <a:xfrm>
            <a:off x="2856342" y="5941332"/>
            <a:ext cx="1142749" cy="596900"/>
          </a:xfrm>
          <a:prstGeom prst="wedgeRectCallout">
            <a:avLst>
              <a:gd name="adj1" fmla="val -62000"/>
              <a:gd name="adj2" fmla="val -89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病肉</a:t>
            </a:r>
          </a:p>
        </p:txBody>
      </p:sp>
    </p:spTree>
    <p:extLst>
      <p:ext uri="{BB962C8B-B14F-4D97-AF65-F5344CB8AC3E}">
        <p14:creationId xmlns:p14="http://schemas.microsoft.com/office/powerpoint/2010/main" val="58586633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2023-03-09T00:58:18Z</dcterms:created>
  <dcterms:modified xsi:type="dcterms:W3CDTF">2023-03-09T00:58:44Z</dcterms:modified>
</cp:coreProperties>
</file>