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2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2925"/>
  </p:normalViewPr>
  <p:slideViewPr>
    <p:cSldViewPr snapToGrid="0">
      <p:cViewPr varScale="1">
        <p:scale>
          <a:sx n="105" d="100"/>
          <a:sy n="105" d="100"/>
        </p:scale>
        <p:origin x="13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8FF6B6-969B-9546-BB53-C582055B3A93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BF02D2-B758-AC4B-96E6-48D0C7543F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5463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1774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7270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0326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3640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875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1535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5098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4974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4755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1841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721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8639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7450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A1185262-4839-9560-35F6-5B56D71134C2}"/>
              </a:ext>
            </a:extLst>
          </p:cNvPr>
          <p:cNvSpPr/>
          <p:nvPr/>
        </p:nvSpPr>
        <p:spPr>
          <a:xfrm>
            <a:off x="1960848" y="4127721"/>
            <a:ext cx="1474218" cy="596900"/>
          </a:xfrm>
          <a:prstGeom prst="wedgeRectCallout">
            <a:avLst>
              <a:gd name="adj1" fmla="val -56441"/>
              <a:gd name="adj2" fmla="val -1098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目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県真</a:t>
            </a:r>
          </a:p>
        </p:txBody>
      </p:sp>
      <p:sp>
        <p:nvSpPr>
          <p:cNvPr id="9" name="フローチャート: 代替処理 8">
            <a:extLst>
              <a:ext uri="{FF2B5EF4-FFF2-40B4-BE49-F238E27FC236}">
                <a16:creationId xmlns:a16="http://schemas.microsoft.com/office/drawing/2014/main" id="{22989AED-037D-14D6-FD6B-C72B472BE3D0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3" name="図 12" descr="ナイフ が含まれている画像&#10;&#10;自動的に生成された説明">
            <a:extLst>
              <a:ext uri="{FF2B5EF4-FFF2-40B4-BE49-F238E27FC236}">
                <a16:creationId xmlns:a16="http://schemas.microsoft.com/office/drawing/2014/main" id="{52333852-2551-49BA-AE4D-CAA9E5129B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867" y="5398544"/>
            <a:ext cx="596900" cy="596900"/>
          </a:xfrm>
          <a:prstGeom prst="rect">
            <a:avLst/>
          </a:prstGeom>
        </p:spPr>
      </p:pic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8E6FA92C-E12E-7486-638D-97E03A254EEC}"/>
              </a:ext>
            </a:extLst>
          </p:cNvPr>
          <p:cNvSpPr/>
          <p:nvPr/>
        </p:nvSpPr>
        <p:spPr>
          <a:xfrm>
            <a:off x="1958659" y="5459410"/>
            <a:ext cx="584771" cy="596900"/>
          </a:xfrm>
          <a:prstGeom prst="wedgeRectCallout">
            <a:avLst>
              <a:gd name="adj1" fmla="val -82975"/>
              <a:gd name="adj2" fmla="val 348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8" name="図 17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8FCBE664-E8B1-D9DD-FA8B-172ABAA3D6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917" y="4125665"/>
            <a:ext cx="596900" cy="596900"/>
          </a:xfrm>
          <a:prstGeom prst="rect">
            <a:avLst/>
          </a:prstGeom>
        </p:spPr>
      </p:pic>
      <p:pic>
        <p:nvPicPr>
          <p:cNvPr id="22" name="図 21" descr="家具, テーブル, チェアー, 椅子 が含まれている画像&#10;&#10;自動的に生成された説明">
            <a:extLst>
              <a:ext uri="{FF2B5EF4-FFF2-40B4-BE49-F238E27FC236}">
                <a16:creationId xmlns:a16="http://schemas.microsoft.com/office/drawing/2014/main" id="{67F2D70A-60DD-E0F5-8844-B2EB65FE7C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9867" y="3283988"/>
            <a:ext cx="596900" cy="596900"/>
          </a:xfrm>
          <a:prstGeom prst="rect">
            <a:avLst/>
          </a:prstGeom>
        </p:spPr>
      </p:pic>
      <p:sp>
        <p:nvSpPr>
          <p:cNvPr id="23" name="四角形吹き出し 22">
            <a:extLst>
              <a:ext uri="{FF2B5EF4-FFF2-40B4-BE49-F238E27FC236}">
                <a16:creationId xmlns:a16="http://schemas.microsoft.com/office/drawing/2014/main" id="{8E327F1B-AAD7-55A6-6A0F-FD60BE191AF4}"/>
              </a:ext>
            </a:extLst>
          </p:cNvPr>
          <p:cNvSpPr/>
          <p:nvPr/>
        </p:nvSpPr>
        <p:spPr>
          <a:xfrm>
            <a:off x="1958659" y="3269142"/>
            <a:ext cx="1474218" cy="596900"/>
          </a:xfrm>
          <a:prstGeom prst="wedgeRectCallout">
            <a:avLst>
              <a:gd name="adj1" fmla="val -59234"/>
              <a:gd name="adj2" fmla="val 778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質貸</a:t>
            </a:r>
          </a:p>
        </p:txBody>
      </p:sp>
      <p:sp>
        <p:nvSpPr>
          <p:cNvPr id="24" name="四角形吹き出し 23">
            <a:extLst>
              <a:ext uri="{FF2B5EF4-FFF2-40B4-BE49-F238E27FC236}">
                <a16:creationId xmlns:a16="http://schemas.microsoft.com/office/drawing/2014/main" id="{A112F932-8178-3E32-1721-21501F8322F1}"/>
              </a:ext>
            </a:extLst>
          </p:cNvPr>
          <p:cNvSpPr/>
          <p:nvPr/>
        </p:nvSpPr>
        <p:spPr>
          <a:xfrm>
            <a:off x="3532731" y="3256994"/>
            <a:ext cx="2856302" cy="621196"/>
          </a:xfrm>
          <a:prstGeom prst="wedgeRectCallout">
            <a:avLst>
              <a:gd name="adj1" fmla="val -52423"/>
              <a:gd name="adj2" fmla="val 1253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員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[⾴]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頭顔題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0559458-4AC5-81A6-EB51-767AEDEFEDB2}"/>
              </a:ext>
            </a:extLst>
          </p:cNvPr>
          <p:cNvSpPr txBox="1"/>
          <p:nvPr/>
        </p:nvSpPr>
        <p:spPr>
          <a:xfrm>
            <a:off x="1823998" y="615317"/>
            <a:ext cx="36751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member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F347B12-B91B-0A9F-E760-707095A128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  <p:sp>
        <p:nvSpPr>
          <p:cNvPr id="7" name="四角形吹き出し 6">
            <a:extLst>
              <a:ext uri="{FF2B5EF4-FFF2-40B4-BE49-F238E27FC236}">
                <a16:creationId xmlns:a16="http://schemas.microsoft.com/office/drawing/2014/main" id="{C5FCD66B-CBB1-813B-69FC-B9EC52C50027}"/>
              </a:ext>
            </a:extLst>
          </p:cNvPr>
          <p:cNvSpPr/>
          <p:nvPr/>
        </p:nvSpPr>
        <p:spPr>
          <a:xfrm>
            <a:off x="1918352" y="1765091"/>
            <a:ext cx="2658625" cy="950828"/>
          </a:xfrm>
          <a:prstGeom prst="wedgeRectCallout">
            <a:avLst>
              <a:gd name="adj1" fmla="val -54230"/>
              <a:gd name="adj2" fmla="val -16040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口古名右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味問台合同品員</a:t>
            </a:r>
          </a:p>
        </p:txBody>
      </p:sp>
      <p:sp>
        <p:nvSpPr>
          <p:cNvPr id="8" name="四角形吹き出し 7">
            <a:extLst>
              <a:ext uri="{FF2B5EF4-FFF2-40B4-BE49-F238E27FC236}">
                <a16:creationId xmlns:a16="http://schemas.microsoft.com/office/drawing/2014/main" id="{F4DD1D6C-5128-3037-AABD-F1618FA7A629}"/>
              </a:ext>
            </a:extLst>
          </p:cNvPr>
          <p:cNvSpPr/>
          <p:nvPr/>
        </p:nvSpPr>
        <p:spPr>
          <a:xfrm>
            <a:off x="4696472" y="1573154"/>
            <a:ext cx="6954754" cy="1471374"/>
          </a:xfrm>
          <a:prstGeom prst="wedgeRectCallout">
            <a:avLst>
              <a:gd name="adj1" fmla="val -51123"/>
              <a:gd name="adj2" fmla="val -17951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何週店足高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兄知回京堂答別研歌始遠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事使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験漢悪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言読話語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試説計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Times New Roman (本文のフォント - コンプレ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強風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0702FF60-24A1-F6DF-3CCF-C3C764C255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867" y="1869910"/>
            <a:ext cx="605767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円/楕円 14">
            <a:extLst>
              <a:ext uri="{FF2B5EF4-FFF2-40B4-BE49-F238E27FC236}">
                <a16:creationId xmlns:a16="http://schemas.microsoft.com/office/drawing/2014/main" id="{30142703-362E-F7A8-C6F9-7CB954BA838D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7A775F4B-7F21-E016-1378-D393B7C0C647}"/>
              </a:ext>
            </a:extLst>
          </p:cNvPr>
          <p:cNvSpPr/>
          <p:nvPr/>
        </p:nvSpPr>
        <p:spPr>
          <a:xfrm>
            <a:off x="3532731" y="4125664"/>
            <a:ext cx="6727968" cy="1072067"/>
          </a:xfrm>
          <a:prstGeom prst="wedgeRectCallout">
            <a:avLst>
              <a:gd name="adj1" fmla="val -51079"/>
              <a:gd name="adj2" fmla="val -1935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着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貝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質貸員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自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自夏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頁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頭顔題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首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首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道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7B393693-845F-C86C-D2FD-48EDFC6601A2}"/>
              </a:ext>
            </a:extLst>
          </p:cNvPr>
          <p:cNvSpPr/>
          <p:nvPr/>
        </p:nvSpPr>
        <p:spPr>
          <a:xfrm>
            <a:off x="2765570" y="5459410"/>
            <a:ext cx="6660860" cy="1072068"/>
          </a:xfrm>
          <a:prstGeom prst="wedgeRectCallout">
            <a:avLst>
              <a:gd name="adj1" fmla="val -52458"/>
              <a:gd name="adj2" fmla="val -2538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真赤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父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父校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貝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質貸員題頭顔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小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小少歩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京県茶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糸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終紙</a:t>
            </a:r>
          </a:p>
        </p:txBody>
      </p:sp>
      <p:sp>
        <p:nvSpPr>
          <p:cNvPr id="6" name="円形吹き出し 5">
            <a:extLst>
              <a:ext uri="{FF2B5EF4-FFF2-40B4-BE49-F238E27FC236}">
                <a16:creationId xmlns:a16="http://schemas.microsoft.com/office/drawing/2014/main" id="{1A913CDA-8AEC-47DE-74FF-60F775321E92}"/>
              </a:ext>
            </a:extLst>
          </p:cNvPr>
          <p:cNvSpPr/>
          <p:nvPr/>
        </p:nvSpPr>
        <p:spPr>
          <a:xfrm>
            <a:off x="3488278" y="175430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pic>
        <p:nvPicPr>
          <p:cNvPr id="16" name="図 15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11EA507B-714D-076D-867F-828AE79221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61549" y="599204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45964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</Words>
  <Application>Microsoft Macintosh PowerPoint</Application>
  <PresentationFormat>ワイド画面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2023-03-08T01:53:55Z</dcterms:created>
  <dcterms:modified xsi:type="dcterms:W3CDTF">2023-03-08T01:54:17Z</dcterms:modified>
</cp:coreProperties>
</file>