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4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1293"/>
  </p:normalViewPr>
  <p:slideViewPr>
    <p:cSldViewPr snapToGrid="0">
      <p:cViewPr varScale="1">
        <p:scale>
          <a:sx n="116" d="100"/>
          <a:sy n="116" d="100"/>
        </p:scale>
        <p:origin x="9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63297B-E681-0943-9451-9E93C49A7D5A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AC8CE-4F5D-7D4A-80BC-FD45E16C96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9195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39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028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545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1483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938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41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5999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6099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301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914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1693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6631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866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F58756B1-7BC0-4A28-DEF4-EAFB48198B3B}"/>
              </a:ext>
            </a:extLst>
          </p:cNvPr>
          <p:cNvSpPr/>
          <p:nvPr/>
        </p:nvSpPr>
        <p:spPr>
          <a:xfrm>
            <a:off x="1965698" y="1863520"/>
            <a:ext cx="1158502" cy="596900"/>
          </a:xfrm>
          <a:prstGeom prst="wedgeRectCallout">
            <a:avLst>
              <a:gd name="adj1" fmla="val -62542"/>
              <a:gd name="adj2" fmla="val 1215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院都</a:t>
            </a:r>
          </a:p>
        </p:txBody>
      </p:sp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F2969C3F-A351-E4EB-3025-2884C5873859}"/>
              </a:ext>
            </a:extLst>
          </p:cNvPr>
          <p:cNvSpPr/>
          <p:nvPr/>
        </p:nvSpPr>
        <p:spPr>
          <a:xfrm>
            <a:off x="1987657" y="5556113"/>
            <a:ext cx="9458867" cy="1122582"/>
          </a:xfrm>
          <a:prstGeom prst="wedgeRectCallout">
            <a:avLst>
              <a:gd name="adj1" fmla="val -51510"/>
              <a:gd name="adj2" fmla="val -210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15" name="図 1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F759BC7E-B396-8FFA-0759-5CA39C769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48" y="5613567"/>
            <a:ext cx="596900" cy="5969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F6A8AA8-AFAB-6291-66D5-8B52EEBB03C9}"/>
              </a:ext>
            </a:extLst>
          </p:cNvPr>
          <p:cNvSpPr txBox="1"/>
          <p:nvPr/>
        </p:nvSpPr>
        <p:spPr>
          <a:xfrm>
            <a:off x="1823998" y="615317"/>
            <a:ext cx="2616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institution, house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7" name="Picture 24">
            <a:extLst>
              <a:ext uri="{FF2B5EF4-FFF2-40B4-BE49-F238E27FC236}">
                <a16:creationId xmlns:a16="http://schemas.microsoft.com/office/drawing/2014/main" id="{B944DF5E-8B99-B167-DBCF-7E5E205FD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図 18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1763A290-43E3-0913-E196-13E903222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1871325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0" name="図 19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AEDE2EE9-39C8-0D9E-4364-9B6043B1DF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178" y="3349226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053340B5-9D33-7950-441A-49F97E8EE8C5}"/>
              </a:ext>
            </a:extLst>
          </p:cNvPr>
          <p:cNvSpPr/>
          <p:nvPr/>
        </p:nvSpPr>
        <p:spPr>
          <a:xfrm>
            <a:off x="2756763" y="3349227"/>
            <a:ext cx="8198491" cy="596900"/>
          </a:xfrm>
          <a:prstGeom prst="wedgeRectCallout">
            <a:avLst>
              <a:gd name="adj1" fmla="val -50733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A2FA75D1-F38B-7386-629C-42E808BBED16}"/>
              </a:ext>
            </a:extLst>
          </p:cNvPr>
          <p:cNvSpPr/>
          <p:nvPr/>
        </p:nvSpPr>
        <p:spPr>
          <a:xfrm>
            <a:off x="1978497" y="3349226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pic>
        <p:nvPicPr>
          <p:cNvPr id="23" name="図 2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C38C3E9-D152-FE46-9A08-55D28B72CB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280" y="2654998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C4E889D3-34DB-18B6-333A-197A5EE53A16}"/>
              </a:ext>
            </a:extLst>
          </p:cNvPr>
          <p:cNvSpPr/>
          <p:nvPr/>
        </p:nvSpPr>
        <p:spPr>
          <a:xfrm>
            <a:off x="4066945" y="2654997"/>
            <a:ext cx="3251200" cy="596900"/>
          </a:xfrm>
          <a:prstGeom prst="wedgeRectCallout">
            <a:avLst>
              <a:gd name="adj1" fmla="val -54249"/>
              <a:gd name="adj2" fmla="val -771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CA0D2E46-87BC-5839-F293-FE5FAF46F13E}"/>
              </a:ext>
            </a:extLst>
          </p:cNvPr>
          <p:cNvSpPr/>
          <p:nvPr/>
        </p:nvSpPr>
        <p:spPr>
          <a:xfrm>
            <a:off x="1978233" y="2654997"/>
            <a:ext cx="1927017" cy="596900"/>
          </a:xfrm>
          <a:prstGeom prst="wedgeRectCallout">
            <a:avLst>
              <a:gd name="adj1" fmla="val -61373"/>
              <a:gd name="adj2" fmla="val 591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14A953AB-5706-74D2-1918-5B3C687FC07C}"/>
              </a:ext>
            </a:extLst>
          </p:cNvPr>
          <p:cNvSpPr/>
          <p:nvPr/>
        </p:nvSpPr>
        <p:spPr>
          <a:xfrm>
            <a:off x="1987658" y="4804692"/>
            <a:ext cx="2283551" cy="626141"/>
          </a:xfrm>
          <a:prstGeom prst="wedgeRectCallout">
            <a:avLst>
              <a:gd name="adj1" fmla="val -56276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売元光兄</a:t>
            </a:r>
          </a:p>
        </p:txBody>
      </p:sp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2F50599F-57E3-816A-8D3A-49F624A8B164}"/>
              </a:ext>
            </a:extLst>
          </p:cNvPr>
          <p:cNvSpPr/>
          <p:nvPr/>
        </p:nvSpPr>
        <p:spPr>
          <a:xfrm>
            <a:off x="4440420" y="4804693"/>
            <a:ext cx="4456697" cy="596900"/>
          </a:xfrm>
          <a:prstGeom prst="wedgeRectCallout">
            <a:avLst>
              <a:gd name="adj1" fmla="val -52863"/>
              <a:gd name="adj2" fmla="val 670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洗院説発勉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</a:t>
            </a:r>
          </a:p>
        </p:txBody>
      </p:sp>
      <p:pic>
        <p:nvPicPr>
          <p:cNvPr id="29" name="図 2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F4E7E01-231D-7212-18EE-0EEC2C3E2E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2871" y="4833226"/>
            <a:ext cx="596900" cy="596900"/>
          </a:xfrm>
          <a:prstGeom prst="rect">
            <a:avLst/>
          </a:prstGeom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96396AA7-5D15-CD8E-279D-218DA18B7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638" y="4054154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四角形吹き出し 30">
            <a:extLst>
              <a:ext uri="{FF2B5EF4-FFF2-40B4-BE49-F238E27FC236}">
                <a16:creationId xmlns:a16="http://schemas.microsoft.com/office/drawing/2014/main" id="{84BBFA54-0793-6D03-C00D-69764D5B154F}"/>
              </a:ext>
            </a:extLst>
          </p:cNvPr>
          <p:cNvSpPr/>
          <p:nvPr/>
        </p:nvSpPr>
        <p:spPr>
          <a:xfrm>
            <a:off x="1978233" y="4088443"/>
            <a:ext cx="1019988" cy="590969"/>
          </a:xfrm>
          <a:prstGeom prst="wedgeRectCallout">
            <a:avLst>
              <a:gd name="adj1" fmla="val -63392"/>
              <a:gd name="adj2" fmla="val -109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二五</a:t>
            </a:r>
          </a:p>
        </p:txBody>
      </p:sp>
      <p:sp>
        <p:nvSpPr>
          <p:cNvPr id="32" name="四角形吹き出し 31">
            <a:extLst>
              <a:ext uri="{FF2B5EF4-FFF2-40B4-BE49-F238E27FC236}">
                <a16:creationId xmlns:a16="http://schemas.microsoft.com/office/drawing/2014/main" id="{AAB913EF-B60F-26DE-3268-1D4560D9C52B}"/>
              </a:ext>
            </a:extLst>
          </p:cNvPr>
          <p:cNvSpPr/>
          <p:nvPr/>
        </p:nvSpPr>
        <p:spPr>
          <a:xfrm>
            <a:off x="3124200" y="4057185"/>
            <a:ext cx="1885491" cy="590969"/>
          </a:xfrm>
          <a:prstGeom prst="wedgeRectCallout">
            <a:avLst>
              <a:gd name="adj1" fmla="val -55674"/>
              <a:gd name="adj2" fmla="val -68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元院転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語</a:t>
            </a:r>
          </a:p>
        </p:txBody>
      </p:sp>
    </p:spTree>
    <p:extLst>
      <p:ext uri="{BB962C8B-B14F-4D97-AF65-F5344CB8AC3E}">
        <p14:creationId xmlns:p14="http://schemas.microsoft.com/office/powerpoint/2010/main" val="15906811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2023-03-08T02:45:27Z</dcterms:created>
  <dcterms:modified xsi:type="dcterms:W3CDTF">2023-03-08T02:46:06Z</dcterms:modified>
</cp:coreProperties>
</file>