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3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9524"/>
  </p:normalViewPr>
  <p:slideViewPr>
    <p:cSldViewPr snapToGrid="0">
      <p:cViewPr varScale="1">
        <p:scale>
          <a:sx n="87" d="100"/>
          <a:sy n="87" d="100"/>
        </p:scale>
        <p:origin x="20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E3C38-8DAA-574B-9AD3-4CCC374136A7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98E13-CA86-C14F-8ADB-23B92B0E6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710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833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178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610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049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7246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3304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8745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126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575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976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00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104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59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72363" y="1805584"/>
            <a:ext cx="1877151" cy="596900"/>
          </a:xfrm>
          <a:prstGeom prst="wedgeRectCallout">
            <a:avLst>
              <a:gd name="adj1" fmla="val -57382"/>
              <a:gd name="adj2" fmla="val 426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75C75C80-D478-55D6-EA94-F0ACD7AAEFA4}"/>
              </a:ext>
            </a:extLst>
          </p:cNvPr>
          <p:cNvSpPr/>
          <p:nvPr/>
        </p:nvSpPr>
        <p:spPr>
          <a:xfrm>
            <a:off x="1972363" y="2763824"/>
            <a:ext cx="3325499" cy="645101"/>
          </a:xfrm>
          <a:prstGeom prst="wedgeRectCallout">
            <a:avLst>
              <a:gd name="adj1" fmla="val -55316"/>
              <a:gd name="adj2" fmla="val -1295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弓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pic>
        <p:nvPicPr>
          <p:cNvPr id="5" name="図 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728ED53-FEE8-E63B-4A38-0B00173EC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97" y="1867457"/>
            <a:ext cx="594000" cy="594000"/>
          </a:xfrm>
          <a:prstGeom prst="rect">
            <a:avLst/>
          </a:prstGeom>
        </p:spPr>
      </p:pic>
      <p:pic>
        <p:nvPicPr>
          <p:cNvPr id="8" name="図 7" descr="白い背景に黒い文字&#10;&#10;低い精度で自動的に生成された説明">
            <a:extLst>
              <a:ext uri="{FF2B5EF4-FFF2-40B4-BE49-F238E27FC236}">
                <a16:creationId xmlns:a16="http://schemas.microsoft.com/office/drawing/2014/main" id="{AA75EE16-A428-9857-BBA7-199734715A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99" y="2814925"/>
            <a:ext cx="594000" cy="594000"/>
          </a:xfrm>
          <a:prstGeom prst="rect">
            <a:avLst/>
          </a:prstGeom>
        </p:spPr>
      </p:pic>
      <p:pic>
        <p:nvPicPr>
          <p:cNvPr id="9" name="図 8" descr="図形, 矢印&#10;&#10;自動的に生成された説明">
            <a:extLst>
              <a:ext uri="{FF2B5EF4-FFF2-40B4-BE49-F238E27FC236}">
                <a16:creationId xmlns:a16="http://schemas.microsoft.com/office/drawing/2014/main" id="{ABC5788C-5787-37CD-253B-727F11414A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97" y="3680515"/>
            <a:ext cx="594000" cy="5940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D4EF147-D828-978F-3387-2971239D8D18}"/>
              </a:ext>
            </a:extLst>
          </p:cNvPr>
          <p:cNvSpPr/>
          <p:nvPr/>
        </p:nvSpPr>
        <p:spPr>
          <a:xfrm>
            <a:off x="1972363" y="3674647"/>
            <a:ext cx="3677723" cy="645101"/>
          </a:xfrm>
          <a:prstGeom prst="wedgeRectCallout">
            <a:avLst>
              <a:gd name="adj1" fmla="val -53120"/>
              <a:gd name="adj2" fmla="val -101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写考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弓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sp>
        <p:nvSpPr>
          <p:cNvPr id="6" name="フローチャート: 代替処理 5">
            <a:extLst>
              <a:ext uri="{FF2B5EF4-FFF2-40B4-BE49-F238E27FC236}">
                <a16:creationId xmlns:a16="http://schemas.microsoft.com/office/drawing/2014/main" id="{717FA4BA-07F5-6FD6-ED42-78F8BC76581A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ED39C49C-9357-3971-32D1-41FDDAB13C89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2703883-072F-32F7-8A60-52F23626EBD9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weak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A874AAB1-84E7-DDF0-E34D-84720BCFE8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9CCEEF9-C529-F6D1-24B1-B38923D77E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0299" y="4594306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315B2166-760A-4C8D-2521-C5E048D5BFCD}"/>
              </a:ext>
            </a:extLst>
          </p:cNvPr>
          <p:cNvSpPr/>
          <p:nvPr/>
        </p:nvSpPr>
        <p:spPr>
          <a:xfrm>
            <a:off x="1972363" y="4546105"/>
            <a:ext cx="2371038" cy="645101"/>
          </a:xfrm>
          <a:prstGeom prst="wedgeRectCallout">
            <a:avLst>
              <a:gd name="adj1" fmla="val -53120"/>
              <a:gd name="adj2" fmla="val -101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楽薬弱習病</a:t>
            </a:r>
          </a:p>
        </p:txBody>
      </p:sp>
    </p:spTree>
    <p:extLst>
      <p:ext uri="{BB962C8B-B14F-4D97-AF65-F5344CB8AC3E}">
        <p14:creationId xmlns:p14="http://schemas.microsoft.com/office/powerpoint/2010/main" val="973948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2023-03-08T02:31:56Z</dcterms:created>
  <dcterms:modified xsi:type="dcterms:W3CDTF">2023-03-08T02:32:23Z</dcterms:modified>
</cp:coreProperties>
</file>