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803"/>
  </p:normalViewPr>
  <p:slideViewPr>
    <p:cSldViewPr snapToGrid="0">
      <p:cViewPr varScale="1">
        <p:scale>
          <a:sx n="110" d="100"/>
          <a:sy n="110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AEBBB-9D4C-534C-9F1F-907CEC748CC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F5CC9-E329-DB40-A424-0CC1938A5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316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826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299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07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16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586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003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210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98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708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629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3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28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89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43853" y="1431405"/>
            <a:ext cx="6898807" cy="1703928"/>
          </a:xfrm>
          <a:prstGeom prst="wedgeRectCallout">
            <a:avLst>
              <a:gd name="adj1" fmla="val -51539"/>
              <a:gd name="adj2" fmla="val 30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B4492A9B-E69E-3C73-D0CB-1E2C16F48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0215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790AEE-5E2A-3CAB-C9CE-3BD69613632A}"/>
              </a:ext>
            </a:extLst>
          </p:cNvPr>
          <p:cNvSpPr txBox="1"/>
          <p:nvPr/>
        </p:nvSpPr>
        <p:spPr>
          <a:xfrm>
            <a:off x="1823998" y="615317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time, hour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F6D7609-1BF4-38F9-B76B-004137C73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725" y="4411693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0F8E8EE3-3C05-02C4-B875-FC739ECD276E}"/>
              </a:ext>
            </a:extLst>
          </p:cNvPr>
          <p:cNvSpPr/>
          <p:nvPr/>
        </p:nvSpPr>
        <p:spPr>
          <a:xfrm>
            <a:off x="5302427" y="4442452"/>
            <a:ext cx="615442" cy="596900"/>
          </a:xfrm>
          <a:prstGeom prst="wedgeRectCallout">
            <a:avLst>
              <a:gd name="adj1" fmla="val -63403"/>
              <a:gd name="adj2" fmla="val 114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0414949B-F2FC-5917-D22F-F42D811CFACA}"/>
              </a:ext>
            </a:extLst>
          </p:cNvPr>
          <p:cNvSpPr/>
          <p:nvPr/>
        </p:nvSpPr>
        <p:spPr>
          <a:xfrm>
            <a:off x="6074671" y="4442452"/>
            <a:ext cx="5682874" cy="1109954"/>
          </a:xfrm>
          <a:prstGeom prst="wedgeRectCallout">
            <a:avLst>
              <a:gd name="adj1" fmla="val -52499"/>
              <a:gd name="adj2" fmla="val -232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CFB19AF-F5EF-A93E-1D96-587C84056B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143" y="4411693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0219006-117A-6138-7EAA-5BC86483F6EC}"/>
              </a:ext>
            </a:extLst>
          </p:cNvPr>
          <p:cNvSpPr/>
          <p:nvPr/>
        </p:nvSpPr>
        <p:spPr>
          <a:xfrm>
            <a:off x="1931369" y="3272777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5FC1BFA9-DC57-EFFC-9711-C470671820B8}"/>
              </a:ext>
            </a:extLst>
          </p:cNvPr>
          <p:cNvSpPr/>
          <p:nvPr/>
        </p:nvSpPr>
        <p:spPr>
          <a:xfrm>
            <a:off x="3070783" y="3251938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13EEB5A8-F1C8-B5BB-57E1-2FFF7305A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00" y="3273984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36421C82-9CA1-E98C-D7BA-8356B0C2D97B}"/>
              </a:ext>
            </a:extLst>
          </p:cNvPr>
          <p:cNvSpPr/>
          <p:nvPr/>
        </p:nvSpPr>
        <p:spPr>
          <a:xfrm>
            <a:off x="1944086" y="4442452"/>
            <a:ext cx="2253394" cy="566141"/>
          </a:xfrm>
          <a:prstGeom prst="wedgeRectCallout">
            <a:avLst>
              <a:gd name="adj1" fmla="val -55255"/>
              <a:gd name="adj2" fmla="val 51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</a:p>
        </p:txBody>
      </p:sp>
      <p:pic>
        <p:nvPicPr>
          <p:cNvPr id="19" name="図 18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C28E9E2D-98B4-D3AA-1FFF-67DA805BA2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6953" y="5683012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1B9C6FDF-7359-5379-DB74-29D5CADEE6FF}"/>
              </a:ext>
            </a:extLst>
          </p:cNvPr>
          <p:cNvSpPr/>
          <p:nvPr/>
        </p:nvSpPr>
        <p:spPr>
          <a:xfrm>
            <a:off x="5302427" y="5683012"/>
            <a:ext cx="596900" cy="596900"/>
          </a:xfrm>
          <a:prstGeom prst="wedgeRectCallout">
            <a:avLst>
              <a:gd name="adj1" fmla="val -71630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5179BED3-1EEC-2CD9-3685-A45290434C8E}"/>
              </a:ext>
            </a:extLst>
          </p:cNvPr>
          <p:cNvSpPr/>
          <p:nvPr/>
        </p:nvSpPr>
        <p:spPr>
          <a:xfrm>
            <a:off x="6096000" y="5683012"/>
            <a:ext cx="5683788" cy="984488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円形吹き出し 2">
            <a:extLst>
              <a:ext uri="{FF2B5EF4-FFF2-40B4-BE49-F238E27FC236}">
                <a16:creationId xmlns:a16="http://schemas.microsoft.com/office/drawing/2014/main" id="{91A9D2D4-DF1D-CE93-57C1-084B727E7E4E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22" name="図 2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1F0341C-817A-024A-7706-34F16B1E58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9030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649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2023-03-08T06:00:28Z</dcterms:created>
  <dcterms:modified xsi:type="dcterms:W3CDTF">2023-03-08T06:00:53Z</dcterms:modified>
</cp:coreProperties>
</file>