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905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DA7FA-82FC-9D4F-BB97-A325498BA27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7707F-92DE-654B-B292-6C0B1074E8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49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変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80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268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724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80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18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90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39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33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93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36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728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C2BB40F8-7862-603D-7B02-D10AA652868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6" name="図 2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4EC1A77-B672-48BD-A534-16064E225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00" y="1896203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EF571AC1-F961-4CF3-00C8-5B3E20747C35}"/>
              </a:ext>
            </a:extLst>
          </p:cNvPr>
          <p:cNvSpPr/>
          <p:nvPr/>
        </p:nvSpPr>
        <p:spPr>
          <a:xfrm>
            <a:off x="1963252" y="1917091"/>
            <a:ext cx="1080624" cy="596900"/>
          </a:xfrm>
          <a:prstGeom prst="wedgeRectCallout">
            <a:avLst>
              <a:gd name="adj1" fmla="val -58958"/>
              <a:gd name="adj2" fmla="val 160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夏冬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19570BD0-D7BE-729F-5AEA-996615A25EC2}"/>
              </a:ext>
            </a:extLst>
          </p:cNvPr>
          <p:cNvSpPr/>
          <p:nvPr/>
        </p:nvSpPr>
        <p:spPr>
          <a:xfrm>
            <a:off x="3122400" y="1906843"/>
            <a:ext cx="1905845" cy="596900"/>
          </a:xfrm>
          <a:prstGeom prst="wedgeRectCallout">
            <a:avLst>
              <a:gd name="adj1" fmla="val -52165"/>
              <a:gd name="adj2" fmla="val 7279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1E780EC4-F86A-01F5-E987-6779C91462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B590B-6863-3DC4-0A75-B2FC71EA56A2}"/>
              </a:ext>
            </a:extLst>
          </p:cNvPr>
          <p:cNvSpPr txBox="1"/>
          <p:nvPr/>
        </p:nvSpPr>
        <p:spPr>
          <a:xfrm>
            <a:off x="1823997" y="615318"/>
            <a:ext cx="334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summer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DD91DB1-B35F-FDE3-E433-D129CD498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  <p:pic>
        <p:nvPicPr>
          <p:cNvPr id="10" name="図 9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BA56923-F52A-0D06-3970-38D3B6E44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100" y="2740764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9D1B38C-A9DA-03B9-1FF6-4ABA21D24539}"/>
              </a:ext>
            </a:extLst>
          </p:cNvPr>
          <p:cNvSpPr/>
          <p:nvPr/>
        </p:nvSpPr>
        <p:spPr>
          <a:xfrm>
            <a:off x="2003515" y="2736703"/>
            <a:ext cx="596900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85D38BC2-A3C1-9E2A-FA83-31CB9DA6F17A}"/>
              </a:ext>
            </a:extLst>
          </p:cNvPr>
          <p:cNvSpPr/>
          <p:nvPr/>
        </p:nvSpPr>
        <p:spPr>
          <a:xfrm>
            <a:off x="2761129" y="2726455"/>
            <a:ext cx="4524574" cy="596900"/>
          </a:xfrm>
          <a:prstGeom prst="wedgeRectCallout">
            <a:avLst>
              <a:gd name="adj1" fmla="val -53050"/>
              <a:gd name="adj2" fmla="val 4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1FEA2F-064E-6087-2488-3B3ED761AA76}"/>
              </a:ext>
            </a:extLst>
          </p:cNvPr>
          <p:cNvSpPr/>
          <p:nvPr/>
        </p:nvSpPr>
        <p:spPr>
          <a:xfrm>
            <a:off x="2021652" y="3566563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B0FB2E53-A738-F3C3-9595-B6D09F3EE7A3}"/>
              </a:ext>
            </a:extLst>
          </p:cNvPr>
          <p:cNvSpPr/>
          <p:nvPr/>
        </p:nvSpPr>
        <p:spPr>
          <a:xfrm>
            <a:off x="3585543" y="3566563"/>
            <a:ext cx="6727968" cy="1067332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図 20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A11382B-9FA2-C2DD-B11D-F20704377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100" y="3517932"/>
            <a:ext cx="596900" cy="5969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AE9E0D-7D4F-53CC-3100-E04F0EEF437D}"/>
              </a:ext>
            </a:extLst>
          </p:cNvPr>
          <p:cNvSpPr txBox="1"/>
          <p:nvPr/>
        </p:nvSpPr>
        <p:spPr>
          <a:xfrm>
            <a:off x="9942286" y="371585"/>
            <a:ext cx="17893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1" name="図 30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EA1FE67B-610E-E6B7-3C39-19D678A91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5688" y="51409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36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2023-03-08T02:28:41Z</dcterms:created>
  <dcterms:modified xsi:type="dcterms:W3CDTF">2023-03-08T02:29:05Z</dcterms:modified>
</cp:coreProperties>
</file>