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452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89456"/>
  </p:normalViewPr>
  <p:slideViewPr>
    <p:cSldViewPr snapToGrid="0">
      <p:cViewPr varScale="1">
        <p:scale>
          <a:sx n="114" d="100"/>
          <a:sy n="114" d="100"/>
        </p:scale>
        <p:origin x="1016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5677DF1-9BB1-2A48-A643-67BCB7862EDB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68097CE-7BD2-3547-A391-1447B01ADE0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528042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baseline="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603470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262105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173460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12142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502035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756147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547811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40948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734289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458241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525381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661587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439902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g"/><Relationship Id="rId3" Type="http://schemas.openxmlformats.org/officeDocument/2006/relationships/image" Target="../media/image1.jpg"/><Relationship Id="rId7" Type="http://schemas.openxmlformats.org/officeDocument/2006/relationships/image" Target="../media/image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5" Type="http://schemas.openxmlformats.org/officeDocument/2006/relationships/image" Target="../media/image3.jpeg"/><Relationship Id="rId4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フローチャート: 代替処理 3">
            <a:extLst>
              <a:ext uri="{FF2B5EF4-FFF2-40B4-BE49-F238E27FC236}">
                <a16:creationId xmlns:a16="http://schemas.microsoft.com/office/drawing/2014/main" id="{786665BF-07DD-26EE-9499-6C84444A1575}"/>
              </a:ext>
            </a:extLst>
          </p:cNvPr>
          <p:cNvSpPr/>
          <p:nvPr/>
        </p:nvSpPr>
        <p:spPr>
          <a:xfrm>
            <a:off x="904603" y="1764935"/>
            <a:ext cx="894254" cy="803950"/>
          </a:xfrm>
          <a:prstGeom prst="flowChartAlternateProcess">
            <a:avLst/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1" i="0" u="none" strike="noStrike" kern="1200" cap="none" spc="0" normalizeH="0" baseline="0" noProof="0">
              <a:ln w="22225">
                <a:solidFill>
                  <a:srgbClr val="ED7D31"/>
                </a:solidFill>
                <a:prstDash val="solid"/>
              </a:ln>
              <a:solidFill>
                <a:srgbClr val="ED7D31">
                  <a:lumMod val="40000"/>
                  <a:lumOff val="60000"/>
                </a:srgbClr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sp>
        <p:nvSpPr>
          <p:cNvPr id="19" name="四角形吹き出し 18">
            <a:extLst>
              <a:ext uri="{FF2B5EF4-FFF2-40B4-BE49-F238E27FC236}">
                <a16:creationId xmlns:a16="http://schemas.microsoft.com/office/drawing/2014/main" id="{C5DEA78A-123F-183C-9F19-E68DA8B5C886}"/>
              </a:ext>
            </a:extLst>
          </p:cNvPr>
          <p:cNvSpPr/>
          <p:nvPr/>
        </p:nvSpPr>
        <p:spPr>
          <a:xfrm>
            <a:off x="1953694" y="1911463"/>
            <a:ext cx="1879287" cy="596900"/>
          </a:xfrm>
          <a:prstGeom prst="wedgeRectCallout">
            <a:avLst>
              <a:gd name="adj1" fmla="val -54082"/>
              <a:gd name="adj2" fmla="val 13286"/>
            </a:avLst>
          </a:prstGeom>
          <a:ln w="25400">
            <a:solidFill>
              <a:schemeClr val="accent2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安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室家寒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sp>
        <p:nvSpPr>
          <p:cNvPr id="20" name="四角形吹き出し 19">
            <a:extLst>
              <a:ext uri="{FF2B5EF4-FFF2-40B4-BE49-F238E27FC236}">
                <a16:creationId xmlns:a16="http://schemas.microsoft.com/office/drawing/2014/main" id="{446F35EE-B654-FDB5-A231-823B7BD6526F}"/>
              </a:ext>
            </a:extLst>
          </p:cNvPr>
          <p:cNvSpPr/>
          <p:nvPr/>
        </p:nvSpPr>
        <p:spPr>
          <a:xfrm>
            <a:off x="3987818" y="1898876"/>
            <a:ext cx="3251199" cy="596900"/>
          </a:xfrm>
          <a:prstGeom prst="wedgeRectCallout">
            <a:avLst>
              <a:gd name="adj1" fmla="val -52905"/>
              <a:gd name="adj2" fmla="val 7151"/>
            </a:avLst>
          </a:prstGeom>
          <a:ln w="25400">
            <a:solidFill>
              <a:schemeClr val="accent2"/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字院館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穴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空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究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pic>
        <p:nvPicPr>
          <p:cNvPr id="5" name="図 4" descr="白い背景に黒い文字&#10;&#10;中程度の精度で自動的に生成された説明">
            <a:extLst>
              <a:ext uri="{FF2B5EF4-FFF2-40B4-BE49-F238E27FC236}">
                <a16:creationId xmlns:a16="http://schemas.microsoft.com/office/drawing/2014/main" id="{272E1F09-5CAD-EA28-EE30-053999E1EE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3280" y="2665014"/>
            <a:ext cx="596900" cy="596900"/>
          </a:xfrm>
          <a:prstGeom prst="rect">
            <a:avLst/>
          </a:prstGeom>
        </p:spPr>
      </p:pic>
      <p:sp>
        <p:nvSpPr>
          <p:cNvPr id="6" name="四角形吹き出し 5">
            <a:extLst>
              <a:ext uri="{FF2B5EF4-FFF2-40B4-BE49-F238E27FC236}">
                <a16:creationId xmlns:a16="http://schemas.microsoft.com/office/drawing/2014/main" id="{3A7C0AEB-972B-DDBF-90BD-6995B85DFAE9}"/>
              </a:ext>
            </a:extLst>
          </p:cNvPr>
          <p:cNvSpPr/>
          <p:nvPr/>
        </p:nvSpPr>
        <p:spPr>
          <a:xfrm>
            <a:off x="2754865" y="2665015"/>
            <a:ext cx="8198491" cy="596900"/>
          </a:xfrm>
          <a:prstGeom prst="wedgeRectCallout">
            <a:avLst>
              <a:gd name="adj1" fmla="val -50733"/>
              <a:gd name="adj2" fmla="val -20478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読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売帰運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学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堂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[⼧]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安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室家寒字院館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穴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空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究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sp>
        <p:nvSpPr>
          <p:cNvPr id="7" name="四角形吹き出し 6">
            <a:extLst>
              <a:ext uri="{FF2B5EF4-FFF2-40B4-BE49-F238E27FC236}">
                <a16:creationId xmlns:a16="http://schemas.microsoft.com/office/drawing/2014/main" id="{06E8C596-3761-867C-93BD-492369B60D37}"/>
              </a:ext>
            </a:extLst>
          </p:cNvPr>
          <p:cNvSpPr/>
          <p:nvPr/>
        </p:nvSpPr>
        <p:spPr>
          <a:xfrm>
            <a:off x="1976599" y="2665014"/>
            <a:ext cx="671915" cy="596900"/>
          </a:xfrm>
          <a:prstGeom prst="wedgeRectCallout">
            <a:avLst>
              <a:gd name="adj1" fmla="val -70168"/>
              <a:gd name="adj2" fmla="val 243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写</a:t>
            </a:r>
          </a:p>
        </p:txBody>
      </p:sp>
      <p:pic>
        <p:nvPicPr>
          <p:cNvPr id="9" name="図 8" descr="挿絵 が含まれている画像&#10;&#10;自動的に生成された説明">
            <a:extLst>
              <a:ext uri="{FF2B5EF4-FFF2-40B4-BE49-F238E27FC236}">
                <a16:creationId xmlns:a16="http://schemas.microsoft.com/office/drawing/2014/main" id="{7B4AC520-054D-1F24-6194-E7A34116F3C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3280" y="1864557"/>
            <a:ext cx="596900" cy="596900"/>
          </a:xfrm>
          <a:prstGeom prst="rect">
            <a:avLst/>
          </a:prstGeom>
        </p:spPr>
      </p:pic>
      <p:sp>
        <p:nvSpPr>
          <p:cNvPr id="8" name="円/楕円 7">
            <a:extLst>
              <a:ext uri="{FF2B5EF4-FFF2-40B4-BE49-F238E27FC236}">
                <a16:creationId xmlns:a16="http://schemas.microsoft.com/office/drawing/2014/main" id="{A93E206F-32D4-9045-8A6B-1E3ED511745C}"/>
              </a:ext>
            </a:extLst>
          </p:cNvPr>
          <p:cNvSpPr/>
          <p:nvPr/>
        </p:nvSpPr>
        <p:spPr>
          <a:xfrm>
            <a:off x="258329" y="1470388"/>
            <a:ext cx="871970" cy="696522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部首</a:t>
            </a: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C4D2A6F7-1992-947C-F15D-A50FFAFE6C53}"/>
              </a:ext>
            </a:extLst>
          </p:cNvPr>
          <p:cNvSpPr txBox="1"/>
          <p:nvPr/>
        </p:nvSpPr>
        <p:spPr>
          <a:xfrm>
            <a:off x="1823998" y="615317"/>
            <a:ext cx="19752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rPr>
              <a:t>house, family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F44B440-C396-D5CC-3C6E-66EAEAF733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999" y="323482"/>
            <a:ext cx="986400" cy="9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図 14" descr="挿絵 が含まれている画像&#10;&#10;自動的に生成された説明">
            <a:extLst>
              <a:ext uri="{FF2B5EF4-FFF2-40B4-BE49-F238E27FC236}">
                <a16:creationId xmlns:a16="http://schemas.microsoft.com/office/drawing/2014/main" id="{A693B7A3-EB6B-1C48-7328-EBEF6D9D4F4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53280" y="3429000"/>
            <a:ext cx="596900" cy="596900"/>
          </a:xfrm>
          <a:prstGeom prst="rect">
            <a:avLst/>
          </a:prstGeom>
        </p:spPr>
      </p:pic>
      <p:sp>
        <p:nvSpPr>
          <p:cNvPr id="22" name="四角形吹き出し 21">
            <a:extLst>
              <a:ext uri="{FF2B5EF4-FFF2-40B4-BE49-F238E27FC236}">
                <a16:creationId xmlns:a16="http://schemas.microsoft.com/office/drawing/2014/main" id="{F5431D97-73A7-5C29-4684-A839726DDF6F}"/>
              </a:ext>
            </a:extLst>
          </p:cNvPr>
          <p:cNvSpPr/>
          <p:nvPr/>
        </p:nvSpPr>
        <p:spPr>
          <a:xfrm>
            <a:off x="1953694" y="3429000"/>
            <a:ext cx="671916" cy="596900"/>
          </a:xfrm>
          <a:prstGeom prst="wedgeRectCallout">
            <a:avLst>
              <a:gd name="adj1" fmla="val -67744"/>
              <a:gd name="adj2" fmla="val -10904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家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pic>
        <p:nvPicPr>
          <p:cNvPr id="23" name="図 22" descr="図形, 矢印&#10;&#10;自動的に生成された説明">
            <a:extLst>
              <a:ext uri="{FF2B5EF4-FFF2-40B4-BE49-F238E27FC236}">
                <a16:creationId xmlns:a16="http://schemas.microsoft.com/office/drawing/2014/main" id="{15C73E65-895E-B57E-FBF8-901ACC43E9F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73084" y="4223517"/>
            <a:ext cx="596900" cy="596900"/>
          </a:xfrm>
          <a:prstGeom prst="rect">
            <a:avLst/>
          </a:prstGeom>
        </p:spPr>
      </p:pic>
      <p:sp>
        <p:nvSpPr>
          <p:cNvPr id="24" name="四角形吹き出し 23">
            <a:extLst>
              <a:ext uri="{FF2B5EF4-FFF2-40B4-BE49-F238E27FC236}">
                <a16:creationId xmlns:a16="http://schemas.microsoft.com/office/drawing/2014/main" id="{B038A0C0-B2C2-DF14-5962-8B2C805C2230}"/>
              </a:ext>
            </a:extLst>
          </p:cNvPr>
          <p:cNvSpPr/>
          <p:nvPr/>
        </p:nvSpPr>
        <p:spPr>
          <a:xfrm>
            <a:off x="1977955" y="4223517"/>
            <a:ext cx="4118045" cy="596900"/>
          </a:xfrm>
          <a:prstGeom prst="wedgeRectCallout">
            <a:avLst>
              <a:gd name="adj1" fmla="val -52784"/>
              <a:gd name="adj2" fmla="val -9949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手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家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子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子学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字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好教</a:t>
            </a:r>
            <a:endParaRPr kumimoji="1" lang="en-US" altLang="ja-JP" sz="32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Times New Roman (本文のフォント - コンプレ"/>
            </a:endParaRPr>
          </a:p>
        </p:txBody>
      </p:sp>
      <p:pic>
        <p:nvPicPr>
          <p:cNvPr id="25" name="図 24" descr="図形, 矢印&#10;&#10;自動的に生成された説明">
            <a:extLst>
              <a:ext uri="{FF2B5EF4-FFF2-40B4-BE49-F238E27FC236}">
                <a16:creationId xmlns:a16="http://schemas.microsoft.com/office/drawing/2014/main" id="{2E1BE1AD-41F3-71C0-1EBC-1CEE9156989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73084" y="5042733"/>
            <a:ext cx="596900" cy="596900"/>
          </a:xfrm>
          <a:prstGeom prst="rect">
            <a:avLst/>
          </a:prstGeom>
        </p:spPr>
      </p:pic>
      <p:sp>
        <p:nvSpPr>
          <p:cNvPr id="26" name="四角形吹き出し 25">
            <a:extLst>
              <a:ext uri="{FF2B5EF4-FFF2-40B4-BE49-F238E27FC236}">
                <a16:creationId xmlns:a16="http://schemas.microsoft.com/office/drawing/2014/main" id="{29F9FE46-0001-5A22-E9B8-0E38AE2C9692}"/>
              </a:ext>
            </a:extLst>
          </p:cNvPr>
          <p:cNvSpPr/>
          <p:nvPr/>
        </p:nvSpPr>
        <p:spPr>
          <a:xfrm>
            <a:off x="1976599" y="5024516"/>
            <a:ext cx="1046622" cy="645101"/>
          </a:xfrm>
          <a:prstGeom prst="wedgeRectCallout">
            <a:avLst>
              <a:gd name="adj1" fmla="val -60609"/>
              <a:gd name="adj2" fmla="val -14525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水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家</a:t>
            </a:r>
          </a:p>
        </p:txBody>
      </p:sp>
    </p:spTree>
    <p:extLst>
      <p:ext uri="{BB962C8B-B14F-4D97-AF65-F5344CB8AC3E}">
        <p14:creationId xmlns:p14="http://schemas.microsoft.com/office/powerpoint/2010/main" val="2949736039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37</Words>
  <Application>Microsoft Macintosh PowerPoint</Application>
  <PresentationFormat>ワイド画面</PresentationFormat>
  <Paragraphs>10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UD Digi Kyokasho N-R</vt:lpstr>
      <vt:lpstr>Yu Gothic</vt:lpstr>
      <vt:lpstr>Yu Gothic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2023-03-08T04:42:32Z</dcterms:created>
  <dcterms:modified xsi:type="dcterms:W3CDTF">2023-03-08T04:42:56Z</dcterms:modified>
</cp:coreProperties>
</file>