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252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B4014-500B-7C47-946B-77B0E260708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C8A39-29FD-C742-ADC5-819554B0C1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19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掃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45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38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98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56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209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84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47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93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859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88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76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61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1042162" cy="596900"/>
          </a:xfrm>
          <a:prstGeom prst="wedgeRectCallout">
            <a:avLst>
              <a:gd name="adj1" fmla="val -61868"/>
              <a:gd name="adj2" fmla="val 5932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帰市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102651" y="1911463"/>
            <a:ext cx="657409" cy="596900"/>
          </a:xfrm>
          <a:prstGeom prst="wedgeRectCallout">
            <a:avLst>
              <a:gd name="adj1" fmla="val -62984"/>
              <a:gd name="adj2" fmla="val -3950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姉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C04E37C-EF4F-87A3-44AF-1433C7863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9DD2AD-3811-85DA-108D-34EBB11EDE5E}"/>
              </a:ext>
            </a:extLst>
          </p:cNvPr>
          <p:cNvSpPr txBox="1"/>
          <p:nvPr/>
        </p:nvSpPr>
        <p:spPr>
          <a:xfrm>
            <a:off x="1823998" y="615317"/>
            <a:ext cx="3256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return, go (come) back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2D08218-3823-2A6D-23FC-2699EFA69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4" name="図 13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9756DCD6-43BE-53C3-E71A-45BC9D8EB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42900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1E0D57B-919C-E3EC-46CC-DBA6AB9FD658}"/>
              </a:ext>
            </a:extLst>
          </p:cNvPr>
          <p:cNvSpPr/>
          <p:nvPr/>
        </p:nvSpPr>
        <p:spPr>
          <a:xfrm>
            <a:off x="2731961" y="3458754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AA142E1-EFB8-06EA-0BA3-253EC000D5C9}"/>
              </a:ext>
            </a:extLst>
          </p:cNvPr>
          <p:cNvSpPr/>
          <p:nvPr/>
        </p:nvSpPr>
        <p:spPr>
          <a:xfrm>
            <a:off x="1953695" y="3458753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23" name="図 22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E5B739A3-C7AD-637C-EDE0-BA492FB772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2689343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16E29E2D-3F7A-A4B8-9735-E088911B812A}"/>
              </a:ext>
            </a:extLst>
          </p:cNvPr>
          <p:cNvSpPr/>
          <p:nvPr/>
        </p:nvSpPr>
        <p:spPr>
          <a:xfrm>
            <a:off x="1953695" y="2685108"/>
            <a:ext cx="8004752" cy="596900"/>
          </a:xfrm>
          <a:prstGeom prst="wedgeRectCallout">
            <a:avLst>
              <a:gd name="adj1" fmla="val -52051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2D32EE53-1E88-D51F-42DF-841618D4D7A0}"/>
              </a:ext>
            </a:extLst>
          </p:cNvPr>
          <p:cNvSpPr/>
          <p:nvPr/>
        </p:nvSpPr>
        <p:spPr>
          <a:xfrm>
            <a:off x="5298120" y="16364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7" name="図 6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6892FF55-D607-FB27-0AA8-999DB5C86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044" y="586289"/>
            <a:ext cx="596900" cy="596900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98AA0B2C-E80E-5D3E-9F1B-B508B4BF8F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4306" y="586289"/>
            <a:ext cx="596900" cy="596900"/>
          </a:xfrm>
          <a:prstGeom prst="rect">
            <a:avLst/>
          </a:prstGeom>
        </p:spPr>
      </p:pic>
      <p:sp>
        <p:nvSpPr>
          <p:cNvPr id="12" name="円形吹き出し 11">
            <a:extLst>
              <a:ext uri="{FF2B5EF4-FFF2-40B4-BE49-F238E27FC236}">
                <a16:creationId xmlns:a16="http://schemas.microsoft.com/office/drawing/2014/main" id="{1318C9AB-FBFF-F219-AFFC-0B741F1B0A24}"/>
              </a:ext>
            </a:extLst>
          </p:cNvPr>
          <p:cNvSpPr/>
          <p:nvPr/>
        </p:nvSpPr>
        <p:spPr>
          <a:xfrm>
            <a:off x="6133816" y="16364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D35744-BAC6-8FD3-141C-2F5CB0896A2C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FCBB6D22-FD74-127C-B8E8-DC85412E3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0452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293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2023-03-08T05:05:56Z</dcterms:created>
  <dcterms:modified xsi:type="dcterms:W3CDTF">2023-03-08T05:07:05Z</dcterms:modified>
</cp:coreProperties>
</file>