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6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0068"/>
  </p:normalViewPr>
  <p:slideViewPr>
    <p:cSldViewPr snapToGrid="0">
      <p:cViewPr varScale="1">
        <p:scale>
          <a:sx n="115" d="100"/>
          <a:sy n="115" d="100"/>
        </p:scale>
        <p:origin x="10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0A78AB-D7BF-1F48-AA28-D79F86BF63DE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BB64E6-2E25-3F4A-B808-E2DFEBD02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4640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記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紀</a:t>
            </a:r>
            <a:r>
              <a:rPr kumimoji="1" lang="en-US" altLang="ja-JP" baseline="0" dirty="0"/>
              <a:t>〕N1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3151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325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698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8050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0695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5220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31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8095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5174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812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6590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4480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5534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jp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jpe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BC5001A1-EB9A-66E3-FD76-6841E154B1C7}"/>
              </a:ext>
            </a:extLst>
          </p:cNvPr>
          <p:cNvSpPr/>
          <p:nvPr/>
        </p:nvSpPr>
        <p:spPr>
          <a:xfrm>
            <a:off x="1977651" y="1837213"/>
            <a:ext cx="615442" cy="596900"/>
          </a:xfrm>
          <a:prstGeom prst="wedgeRectCallout">
            <a:avLst>
              <a:gd name="adj1" fmla="val -81965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走</a:t>
            </a:r>
          </a:p>
        </p:txBody>
      </p:sp>
      <p:sp>
        <p:nvSpPr>
          <p:cNvPr id="22" name="フローチャート: 代替処理 21">
            <a:extLst>
              <a:ext uri="{FF2B5EF4-FFF2-40B4-BE49-F238E27FC236}">
                <a16:creationId xmlns:a16="http://schemas.microsoft.com/office/drawing/2014/main" id="{5E01CBD9-E69D-2901-0CD5-86D1F5CDD9D7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8EA87569-1962-6149-6309-74A621708943}"/>
              </a:ext>
            </a:extLst>
          </p:cNvPr>
          <p:cNvSpPr/>
          <p:nvPr/>
        </p:nvSpPr>
        <p:spPr>
          <a:xfrm>
            <a:off x="1977650" y="2563949"/>
            <a:ext cx="615442" cy="596900"/>
          </a:xfrm>
          <a:prstGeom prst="wedgeRectCallout">
            <a:avLst>
              <a:gd name="adj1" fmla="val -78385"/>
              <a:gd name="adj2" fmla="val 5655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起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B9AEA8F7-C862-0FD9-3013-08A468636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35" y="1906670"/>
            <a:ext cx="596900" cy="596900"/>
          </a:xfrm>
          <a:prstGeom prst="rect">
            <a:avLst/>
          </a:prstGeom>
        </p:spPr>
      </p:pic>
      <p:sp>
        <p:nvSpPr>
          <p:cNvPr id="23" name="円/楕円 22">
            <a:extLst>
              <a:ext uri="{FF2B5EF4-FFF2-40B4-BE49-F238E27FC236}">
                <a16:creationId xmlns:a16="http://schemas.microsoft.com/office/drawing/2014/main" id="{280B0F51-D473-34C0-BFD8-82CC6C7C2FB0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1803A112-3F93-F5DD-E9D9-46AC5A828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35" y="2604091"/>
            <a:ext cx="596900" cy="596900"/>
          </a:xfrm>
          <a:prstGeom prst="rect">
            <a:avLst/>
          </a:prstGeom>
        </p:spPr>
      </p:pic>
      <p:pic>
        <p:nvPicPr>
          <p:cNvPr id="29" name="図 28" descr="家具, テーブル, 椅子, デスク が含まれている画像&#10;&#10;自動的に生成された説明">
            <a:extLst>
              <a:ext uri="{FF2B5EF4-FFF2-40B4-BE49-F238E27FC236}">
                <a16:creationId xmlns:a16="http://schemas.microsoft.com/office/drawing/2014/main" id="{37DBB694-AEDB-6ACF-DF3D-536D7BB7E6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0799" y="3060759"/>
            <a:ext cx="596900" cy="596900"/>
          </a:xfrm>
          <a:prstGeom prst="rect">
            <a:avLst/>
          </a:prstGeom>
        </p:spPr>
      </p:pic>
      <p:sp>
        <p:nvSpPr>
          <p:cNvPr id="30" name="四角形吹き出し 29">
            <a:extLst>
              <a:ext uri="{FF2B5EF4-FFF2-40B4-BE49-F238E27FC236}">
                <a16:creationId xmlns:a16="http://schemas.microsoft.com/office/drawing/2014/main" id="{32B5AA04-7F20-7317-B044-44142C724D35}"/>
              </a:ext>
            </a:extLst>
          </p:cNvPr>
          <p:cNvSpPr/>
          <p:nvPr/>
        </p:nvSpPr>
        <p:spPr>
          <a:xfrm>
            <a:off x="3914960" y="3060759"/>
            <a:ext cx="5765067" cy="596900"/>
          </a:xfrm>
          <a:prstGeom prst="wedgeRectCallout">
            <a:avLst>
              <a:gd name="adj1" fmla="val -52568"/>
              <a:gd name="adj2" fmla="val 309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上店足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止正歩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走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走起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1" name="四角形吹き出し 30">
            <a:extLst>
              <a:ext uri="{FF2B5EF4-FFF2-40B4-BE49-F238E27FC236}">
                <a16:creationId xmlns:a16="http://schemas.microsoft.com/office/drawing/2014/main" id="{C8CBFF6E-263E-97DA-301E-2CD0597ADB03}"/>
              </a:ext>
            </a:extLst>
          </p:cNvPr>
          <p:cNvSpPr/>
          <p:nvPr/>
        </p:nvSpPr>
        <p:spPr>
          <a:xfrm>
            <a:off x="3914961" y="3830296"/>
            <a:ext cx="690512" cy="596900"/>
          </a:xfrm>
          <a:prstGeom prst="wedgeRectCallout">
            <a:avLst>
              <a:gd name="adj1" fmla="val -63110"/>
              <a:gd name="adj2" fmla="val -143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人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29AD9ADA-6299-55AD-A45C-1DCF223D4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799" y="3836946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四角形吹き出し 32">
            <a:extLst>
              <a:ext uri="{FF2B5EF4-FFF2-40B4-BE49-F238E27FC236}">
                <a16:creationId xmlns:a16="http://schemas.microsoft.com/office/drawing/2014/main" id="{81D905CF-0E10-2D85-A0F6-E9332C3B553A}"/>
              </a:ext>
            </a:extLst>
          </p:cNvPr>
          <p:cNvSpPr/>
          <p:nvPr/>
        </p:nvSpPr>
        <p:spPr>
          <a:xfrm>
            <a:off x="4728761" y="3830296"/>
            <a:ext cx="5361169" cy="596900"/>
          </a:xfrm>
          <a:prstGeom prst="wedgeRectCallout">
            <a:avLst>
              <a:gd name="adj1" fmla="val -51696"/>
              <a:gd name="adj2" fmla="val 1573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歌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[⾛]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走起</a:t>
            </a:r>
          </a:p>
        </p:txBody>
      </p:sp>
      <p:sp>
        <p:nvSpPr>
          <p:cNvPr id="34" name="四角形吹き出し 33">
            <a:extLst>
              <a:ext uri="{FF2B5EF4-FFF2-40B4-BE49-F238E27FC236}">
                <a16:creationId xmlns:a16="http://schemas.microsoft.com/office/drawing/2014/main" id="{CD08F5C8-A9D6-61E9-22F5-6391E98348C0}"/>
              </a:ext>
            </a:extLst>
          </p:cNvPr>
          <p:cNvSpPr/>
          <p:nvPr/>
        </p:nvSpPr>
        <p:spPr>
          <a:xfrm>
            <a:off x="3995159" y="1864953"/>
            <a:ext cx="1046728" cy="625228"/>
          </a:xfrm>
          <a:prstGeom prst="wedgeRectCallout">
            <a:avLst>
              <a:gd name="adj1" fmla="val -62087"/>
              <a:gd name="adj2" fmla="val 552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35" name="四角形吹き出し 34">
            <a:extLst>
              <a:ext uri="{FF2B5EF4-FFF2-40B4-BE49-F238E27FC236}">
                <a16:creationId xmlns:a16="http://schemas.microsoft.com/office/drawing/2014/main" id="{AA1CD3F3-324C-10E7-4232-92339186A2FE}"/>
              </a:ext>
            </a:extLst>
          </p:cNvPr>
          <p:cNvSpPr/>
          <p:nvPr/>
        </p:nvSpPr>
        <p:spPr>
          <a:xfrm>
            <a:off x="5159022" y="1864953"/>
            <a:ext cx="6309537" cy="1059908"/>
          </a:xfrm>
          <a:prstGeom prst="wedgeRectCallout">
            <a:avLst>
              <a:gd name="adj1" fmla="val -51912"/>
              <a:gd name="adj2" fmla="val -21940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13CD7396-C043-FB7E-55E8-CC961A7E3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699" y="188056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363B1AA-0A2D-3B3C-13C7-76CE94E2A7E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rise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BDC0667-92BC-E557-2567-D4E6165621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8E1CA57D-5662-5709-4442-9D0307A8B9A2}"/>
              </a:ext>
            </a:extLst>
          </p:cNvPr>
          <p:cNvSpPr/>
          <p:nvPr/>
        </p:nvSpPr>
        <p:spPr>
          <a:xfrm>
            <a:off x="3914961" y="5476739"/>
            <a:ext cx="7721302" cy="1042234"/>
          </a:xfrm>
          <a:prstGeom prst="wedgeRectCallout">
            <a:avLst>
              <a:gd name="adj1" fmla="val -51522"/>
              <a:gd name="adj2" fmla="val -1810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電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地池色起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売元光兄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洗院説発勉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[⼔]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</a:p>
        </p:txBody>
      </p:sp>
      <p:pic>
        <p:nvPicPr>
          <p:cNvPr id="5" name="図 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226F3E58-6D7C-A41E-0474-A55BD53693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76305" y="5476739"/>
            <a:ext cx="596900" cy="596900"/>
          </a:xfrm>
          <a:prstGeom prst="rect">
            <a:avLst/>
          </a:prstGeom>
        </p:spPr>
      </p:pic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B25801B6-DF79-1868-DDE1-030AF7D947A3}"/>
              </a:ext>
            </a:extLst>
          </p:cNvPr>
          <p:cNvSpPr/>
          <p:nvPr/>
        </p:nvSpPr>
        <p:spPr>
          <a:xfrm>
            <a:off x="3914961" y="4647817"/>
            <a:ext cx="3325499" cy="645101"/>
          </a:xfrm>
          <a:prstGeom prst="wedgeRectCallout">
            <a:avLst>
              <a:gd name="adj1" fmla="val -55316"/>
              <a:gd name="adj2" fmla="val -1295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弓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弟強引弱</a:t>
            </a:r>
          </a:p>
        </p:txBody>
      </p:sp>
      <p:pic>
        <p:nvPicPr>
          <p:cNvPr id="8" name="図 7" descr="白い背景に黒い文字&#10;&#10;低い精度で自動的に生成された説明">
            <a:extLst>
              <a:ext uri="{FF2B5EF4-FFF2-40B4-BE49-F238E27FC236}">
                <a16:creationId xmlns:a16="http://schemas.microsoft.com/office/drawing/2014/main" id="{4EE614D2-D001-A338-7DD4-C3AE94DABEA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797" y="4698918"/>
            <a:ext cx="594000" cy="594000"/>
          </a:xfrm>
          <a:prstGeom prst="rect">
            <a:avLst/>
          </a:prstGeom>
        </p:spPr>
      </p:pic>
      <p:pic>
        <p:nvPicPr>
          <p:cNvPr id="10" name="図 9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D1B066BC-F6B0-2639-7609-7B406AAD2C1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1535" y="4702010"/>
            <a:ext cx="596900" cy="5969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05A3458D-1E76-3A07-906D-45CF324EE1E6}"/>
              </a:ext>
            </a:extLst>
          </p:cNvPr>
          <p:cNvSpPr/>
          <p:nvPr/>
        </p:nvSpPr>
        <p:spPr>
          <a:xfrm>
            <a:off x="1988371" y="4698918"/>
            <a:ext cx="594001" cy="596900"/>
          </a:xfrm>
          <a:prstGeom prst="wedgeRectCallout">
            <a:avLst>
              <a:gd name="adj1" fmla="val -72192"/>
              <a:gd name="adj2" fmla="val 1029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起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1D8EB39-02BA-4659-DF11-17B96B6911A8}"/>
              </a:ext>
            </a:extLst>
          </p:cNvPr>
          <p:cNvSpPr txBox="1"/>
          <p:nvPr/>
        </p:nvSpPr>
        <p:spPr>
          <a:xfrm>
            <a:off x="9129486" y="371585"/>
            <a:ext cx="2602185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3" name="図 12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5DD408F6-17D3-82F5-08B8-046A61B53EF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32128" y="547699"/>
            <a:ext cx="596900" cy="596900"/>
          </a:xfrm>
          <a:prstGeom prst="rect">
            <a:avLst/>
          </a:prstGeom>
        </p:spPr>
      </p:pic>
      <p:pic>
        <p:nvPicPr>
          <p:cNvPr id="15" name="図 1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95E3F0C0-03A9-BB83-3F67-743375CACE3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31899" y="547699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114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Macintosh PowerPoint</Application>
  <PresentationFormat>ワイド画面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2023-03-09T02:08:20Z</dcterms:created>
  <dcterms:modified xsi:type="dcterms:W3CDTF">2023-03-09T02:08:47Z</dcterms:modified>
</cp:coreProperties>
</file>