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7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728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70C7B-E0DD-734E-A15B-DCDC8CF53619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D3917-15E8-034C-9DD1-6A49E9A810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41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77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410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400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6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54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57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62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71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62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91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52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34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9614C532-FE04-EB96-1EFB-AB9EFCE7D913}"/>
              </a:ext>
            </a:extLst>
          </p:cNvPr>
          <p:cNvSpPr/>
          <p:nvPr/>
        </p:nvSpPr>
        <p:spPr>
          <a:xfrm>
            <a:off x="1942114" y="1866411"/>
            <a:ext cx="3093001" cy="594000"/>
          </a:xfrm>
          <a:prstGeom prst="wedgeRectCallout">
            <a:avLst>
              <a:gd name="adj1" fmla="val -54617"/>
              <a:gd name="adj2" fmla="val -1574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木本来東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森楽業</a:t>
            </a:r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DE5E292B-BE0A-4B3B-79E3-B0A8A6CC3712}"/>
              </a:ext>
            </a:extLst>
          </p:cNvPr>
          <p:cNvSpPr/>
          <p:nvPr/>
        </p:nvSpPr>
        <p:spPr>
          <a:xfrm>
            <a:off x="5200656" y="1857975"/>
            <a:ext cx="3498126" cy="594000"/>
          </a:xfrm>
          <a:prstGeom prst="wedgeRectCallout">
            <a:avLst>
              <a:gd name="adj1" fmla="val -53749"/>
              <a:gd name="adj2" fmla="val 20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休体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妹味薬菜集乗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99CD1B-DA7C-1220-881E-FB99F73F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1909618"/>
            <a:ext cx="574056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3BA40758-B418-616A-6D2E-49CE9B194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4" y="2590400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36E165A9-EEAF-036A-B827-CCF7581F5DC1}"/>
              </a:ext>
            </a:extLst>
          </p:cNvPr>
          <p:cNvSpPr/>
          <p:nvPr/>
        </p:nvSpPr>
        <p:spPr>
          <a:xfrm>
            <a:off x="1923515" y="2573524"/>
            <a:ext cx="1425312" cy="594000"/>
          </a:xfrm>
          <a:prstGeom prst="wedgeRectCallout">
            <a:avLst>
              <a:gd name="adj1" fmla="val -57621"/>
              <a:gd name="adj2" fmla="val -9671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林村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1887E3B3-FBF3-5EEC-AE4D-13124653C00B}"/>
              </a:ext>
            </a:extLst>
          </p:cNvPr>
          <p:cNvSpPr/>
          <p:nvPr/>
        </p:nvSpPr>
        <p:spPr>
          <a:xfrm>
            <a:off x="3488614" y="2590401"/>
            <a:ext cx="3307602" cy="577124"/>
          </a:xfrm>
          <a:prstGeom prst="wedgeRectCallout">
            <a:avLst>
              <a:gd name="adj1" fmla="val -54565"/>
              <a:gd name="adj2" fmla="val -10409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[⽲]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私秋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8" name="フローチャート: 代替処理 17">
            <a:extLst>
              <a:ext uri="{FF2B5EF4-FFF2-40B4-BE49-F238E27FC236}">
                <a16:creationId xmlns:a16="http://schemas.microsoft.com/office/drawing/2014/main" id="{7F0CB410-5A2D-BF3E-877F-B133801603E9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70BEB4BF-B7FC-A53C-C639-2EE5A5D0339D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1579AC-F886-CFB9-4551-09DD75CD0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3662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8152D46-5675-EC34-BC5D-5505C24CB06B}"/>
              </a:ext>
            </a:extLst>
          </p:cNvPr>
          <p:cNvSpPr txBox="1"/>
          <p:nvPr/>
        </p:nvSpPr>
        <p:spPr>
          <a:xfrm>
            <a:off x="1823998" y="615317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school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C056B1F-4912-B3C0-91E1-11F488E8AE0B}"/>
              </a:ext>
            </a:extLst>
          </p:cNvPr>
          <p:cNvSpPr/>
          <p:nvPr/>
        </p:nvSpPr>
        <p:spPr>
          <a:xfrm>
            <a:off x="1969909" y="3478909"/>
            <a:ext cx="658628" cy="596900"/>
          </a:xfrm>
          <a:prstGeom prst="wedgeRectCallout">
            <a:avLst>
              <a:gd name="adj1" fmla="val -71704"/>
              <a:gd name="adj2" fmla="val 925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父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A241ABB-1C96-9306-63AF-DA039AC67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4" y="3481809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4D239A06-7021-FDA5-756D-96E4AEDE5CD4}"/>
              </a:ext>
            </a:extLst>
          </p:cNvPr>
          <p:cNvSpPr/>
          <p:nvPr/>
        </p:nvSpPr>
        <p:spPr>
          <a:xfrm>
            <a:off x="2726366" y="3448383"/>
            <a:ext cx="658628" cy="657951"/>
          </a:xfrm>
          <a:prstGeom prst="wedgeRectCallout">
            <a:avLst>
              <a:gd name="adj1" fmla="val -57428"/>
              <a:gd name="adj2" fmla="val 429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校</a:t>
            </a:r>
          </a:p>
        </p:txBody>
      </p:sp>
      <p:pic>
        <p:nvPicPr>
          <p:cNvPr id="20" name="図 19" descr="ナイフ が含まれている画像&#10;&#10;自動的に生成された説明">
            <a:extLst>
              <a:ext uri="{FF2B5EF4-FFF2-40B4-BE49-F238E27FC236}">
                <a16:creationId xmlns:a16="http://schemas.microsoft.com/office/drawing/2014/main" id="{0935FE4D-1C38-0D06-6643-5888813A4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44" y="4380640"/>
            <a:ext cx="596900" cy="596900"/>
          </a:xfrm>
          <a:prstGeom prst="rect">
            <a:avLst/>
          </a:prstGeom>
        </p:spPr>
      </p:pic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9CA1504-3096-B0FB-BDBE-87F4A7F827A7}"/>
              </a:ext>
            </a:extLst>
          </p:cNvPr>
          <p:cNvSpPr/>
          <p:nvPr/>
        </p:nvSpPr>
        <p:spPr>
          <a:xfrm>
            <a:off x="1969909" y="4357875"/>
            <a:ext cx="584771" cy="596900"/>
          </a:xfrm>
          <a:prstGeom prst="wedgeRectCallout">
            <a:avLst>
              <a:gd name="adj1" fmla="val -82975"/>
              <a:gd name="adj2" fmla="val 34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22" name="図 21" descr="図形&#10;&#10;自動的に生成された説明">
            <a:extLst>
              <a:ext uri="{FF2B5EF4-FFF2-40B4-BE49-F238E27FC236}">
                <a16:creationId xmlns:a16="http://schemas.microsoft.com/office/drawing/2014/main" id="{673F7A5C-C369-5FBB-307E-0CC77917D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544" y="5627346"/>
            <a:ext cx="596900" cy="596900"/>
          </a:xfrm>
          <a:prstGeom prst="rect">
            <a:avLst/>
          </a:prstGeom>
        </p:spPr>
      </p:pic>
      <p:sp>
        <p:nvSpPr>
          <p:cNvPr id="23" name="四角形吹き出し 22">
            <a:extLst>
              <a:ext uri="{FF2B5EF4-FFF2-40B4-BE49-F238E27FC236}">
                <a16:creationId xmlns:a16="http://schemas.microsoft.com/office/drawing/2014/main" id="{428A202C-8B88-5BE1-D67B-FF1DD932C38F}"/>
              </a:ext>
            </a:extLst>
          </p:cNvPr>
          <p:cNvSpPr/>
          <p:nvPr/>
        </p:nvSpPr>
        <p:spPr>
          <a:xfrm>
            <a:off x="1928170" y="5627346"/>
            <a:ext cx="2913647" cy="645101"/>
          </a:xfrm>
          <a:prstGeom prst="wedgeRectCallout">
            <a:avLst>
              <a:gd name="adj1" fmla="val -55886"/>
              <a:gd name="adj2" fmla="val -68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父校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28A97736-8B56-8F92-9887-17943F9D4204}"/>
              </a:ext>
            </a:extLst>
          </p:cNvPr>
          <p:cNvSpPr/>
          <p:nvPr/>
        </p:nvSpPr>
        <p:spPr>
          <a:xfrm>
            <a:off x="2707669" y="4315544"/>
            <a:ext cx="6660860" cy="1072068"/>
          </a:xfrm>
          <a:prstGeom prst="wedgeRectCallout">
            <a:avLst>
              <a:gd name="adj1" fmla="val -51351"/>
              <a:gd name="adj2" fmla="val -185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真赤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父校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貝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質貸員題頭顔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小少歩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京県茶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終紙</a:t>
            </a:r>
          </a:p>
        </p:txBody>
      </p:sp>
    </p:spTree>
    <p:extLst>
      <p:ext uri="{BB962C8B-B14F-4D97-AF65-F5344CB8AC3E}">
        <p14:creationId xmlns:p14="http://schemas.microsoft.com/office/powerpoint/2010/main" val="16813664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46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2023-03-08T05:43:59Z</dcterms:created>
  <dcterms:modified xsi:type="dcterms:W3CDTF">2023-03-08T05:49:59Z</dcterms:modified>
</cp:coreProperties>
</file>