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694"/>
  </p:normalViewPr>
  <p:slideViewPr>
    <p:cSldViewPr snapToGrid="0">
      <p:cViewPr varScale="1">
        <p:scale>
          <a:sx n="107" d="100"/>
          <a:sy n="107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B69BE-F701-234D-80DC-9F1CBC67DAC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2D7EC-51CF-0041-B5E0-29CE18142A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9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10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3022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44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74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00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18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3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05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05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40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85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16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0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46258" y="1868460"/>
            <a:ext cx="596900" cy="596900"/>
          </a:xfrm>
          <a:prstGeom prst="wedgeRectCallout">
            <a:avLst>
              <a:gd name="adj1" fmla="val -64208"/>
              <a:gd name="adj2" fmla="val 6592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高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88AB488-5795-99F6-DEC2-B6E287826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678D6A-FDA7-DE17-9835-22A11C6FAB1B}"/>
              </a:ext>
            </a:extLst>
          </p:cNvPr>
          <p:cNvSpPr txBox="1"/>
          <p:nvPr/>
        </p:nvSpPr>
        <p:spPr>
          <a:xfrm>
            <a:off x="1823998" y="615317"/>
            <a:ext cx="2271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high, expensive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F7BE5880-F85B-3907-B02D-24903D06A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FB53D19-381A-D569-EBA9-18C265C4584A}"/>
              </a:ext>
            </a:extLst>
          </p:cNvPr>
          <p:cNvSpPr/>
          <p:nvPr/>
        </p:nvSpPr>
        <p:spPr>
          <a:xfrm>
            <a:off x="1948729" y="2732464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3F6AFA1-8203-33CA-BA83-CF56F33ACFEA}"/>
              </a:ext>
            </a:extLst>
          </p:cNvPr>
          <p:cNvSpPr/>
          <p:nvPr/>
        </p:nvSpPr>
        <p:spPr>
          <a:xfrm>
            <a:off x="2764589" y="2055907"/>
            <a:ext cx="7077243" cy="1098849"/>
          </a:xfrm>
          <a:prstGeom prst="wedgeRectCallout">
            <a:avLst>
              <a:gd name="adj1" fmla="val -51686"/>
              <a:gd name="adj2" fmla="val 335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EFCED0D-7CD7-6048-F485-DBD3148B4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2732464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227A5EF-5A23-E9B2-6382-022DD7F7709A}"/>
              </a:ext>
            </a:extLst>
          </p:cNvPr>
          <p:cNvSpPr/>
          <p:nvPr/>
        </p:nvSpPr>
        <p:spPr>
          <a:xfrm>
            <a:off x="1948729" y="3542966"/>
            <a:ext cx="2658625" cy="1098849"/>
          </a:xfrm>
          <a:prstGeom prst="wedgeRectCallout">
            <a:avLst>
              <a:gd name="adj1" fmla="val -56254"/>
              <a:gd name="adj2" fmla="val -176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BABB5B0F-F2FE-9CE0-D7FB-2FD0D61A46C3}"/>
              </a:ext>
            </a:extLst>
          </p:cNvPr>
          <p:cNvSpPr/>
          <p:nvPr/>
        </p:nvSpPr>
        <p:spPr>
          <a:xfrm>
            <a:off x="4779779" y="3297554"/>
            <a:ext cx="6886704" cy="1589671"/>
          </a:xfrm>
          <a:prstGeom prst="wedgeRectCallout">
            <a:avLst>
              <a:gd name="adj1" fmla="val -52468"/>
              <a:gd name="adj2" fmla="val -148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2D5BD02-0FAB-816E-D31B-11CE4AF7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97" y="3568921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D85D95CF-5EEC-6B15-6BBE-290BBE3B9B4F}"/>
              </a:ext>
            </a:extLst>
          </p:cNvPr>
          <p:cNvSpPr/>
          <p:nvPr/>
        </p:nvSpPr>
        <p:spPr>
          <a:xfrm>
            <a:off x="1992074" y="5080766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9" name="図 18" descr="図形&#10;&#10;自動的に生成された説明">
            <a:extLst>
              <a:ext uri="{FF2B5EF4-FFF2-40B4-BE49-F238E27FC236}">
                <a16:creationId xmlns:a16="http://schemas.microsoft.com/office/drawing/2014/main" id="{8AE7F92B-B48C-FC5A-785E-FF46CC9378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5097600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FFFBF267-6A6E-B04D-CAE4-695A5C39CE91}"/>
              </a:ext>
            </a:extLst>
          </p:cNvPr>
          <p:cNvSpPr/>
          <p:nvPr/>
        </p:nvSpPr>
        <p:spPr>
          <a:xfrm>
            <a:off x="2856805" y="5074305"/>
            <a:ext cx="2354987" cy="1028700"/>
          </a:xfrm>
          <a:prstGeom prst="wedgeRectCallout">
            <a:avLst>
              <a:gd name="adj1" fmla="val -54491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FA71DA-1D96-7E94-FF9D-0A36B21D7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6487" y="5108184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F490D7FC-DCA2-725B-2EF7-4BBD783C3451}"/>
              </a:ext>
            </a:extLst>
          </p:cNvPr>
          <p:cNvSpPr/>
          <p:nvPr/>
        </p:nvSpPr>
        <p:spPr>
          <a:xfrm>
            <a:off x="6402862" y="5074304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</p:spTree>
    <p:extLst>
      <p:ext uri="{BB962C8B-B14F-4D97-AF65-F5344CB8AC3E}">
        <p14:creationId xmlns:p14="http://schemas.microsoft.com/office/powerpoint/2010/main" val="27288182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100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2023-03-09T08:34:35Z</dcterms:created>
  <dcterms:modified xsi:type="dcterms:W3CDTF">2023-03-09T08:47:32Z</dcterms:modified>
</cp:coreProperties>
</file>