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9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8503"/>
  </p:normalViewPr>
  <p:slideViewPr>
    <p:cSldViewPr snapToGrid="0">
      <p:cViewPr varScale="1">
        <p:scale>
          <a:sx n="112" d="100"/>
          <a:sy n="112" d="100"/>
        </p:scale>
        <p:origin x="112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BCFEDE-416F-9749-9424-01BA83E0A68A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EBED0F-723A-4B47-88AF-A0AB090B8D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8583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7040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6811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8143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3503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4491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1078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164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1024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395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918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0161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7941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7184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e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405DD66B-C659-FF6D-027D-C3B6005858A6}"/>
              </a:ext>
            </a:extLst>
          </p:cNvPr>
          <p:cNvSpPr/>
          <p:nvPr/>
        </p:nvSpPr>
        <p:spPr>
          <a:xfrm>
            <a:off x="1942081" y="1839724"/>
            <a:ext cx="1572351" cy="596900"/>
          </a:xfrm>
          <a:prstGeom prst="wedgeRectCallout">
            <a:avLst>
              <a:gd name="adj1" fmla="val -58572"/>
              <a:gd name="adj2" fmla="val 16292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方旅族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CD1EB3E7-D085-F9DD-0E0D-3548EEE69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6720" y="1863003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B4C383C1-5433-7DAE-CCAB-7AE0AAF981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850" y="1867457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図 20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3DDBC058-70DA-A9E3-6E04-ACBAB57B7B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3820" y="2568885"/>
            <a:ext cx="596900" cy="596900"/>
          </a:xfrm>
          <a:prstGeom prst="rect">
            <a:avLst/>
          </a:prstGeom>
        </p:spPr>
      </p:pic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4EF28388-5B01-C7ED-C214-5F0B6C3C6210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BF85C55C-9FB1-A02B-AF37-E24EFCD8B56F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AE912746-A860-E937-F8F4-13A3FA326AC5}"/>
              </a:ext>
            </a:extLst>
          </p:cNvPr>
          <p:cNvSpPr/>
          <p:nvPr/>
        </p:nvSpPr>
        <p:spPr>
          <a:xfrm>
            <a:off x="4579747" y="1869910"/>
            <a:ext cx="4136149" cy="594000"/>
          </a:xfrm>
          <a:prstGeom prst="wedgeRectCallout">
            <a:avLst>
              <a:gd name="adj1" fmla="val -52447"/>
              <a:gd name="adj2" fmla="val -2652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万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別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方旅族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EC1F3E88-E81F-2DE9-ED04-13A30E5B7235}"/>
              </a:ext>
            </a:extLst>
          </p:cNvPr>
          <p:cNvSpPr/>
          <p:nvPr/>
        </p:nvSpPr>
        <p:spPr>
          <a:xfrm>
            <a:off x="4587494" y="2597938"/>
            <a:ext cx="658628" cy="596900"/>
          </a:xfrm>
          <a:prstGeom prst="wedgeRectCallout">
            <a:avLst>
              <a:gd name="adj1" fmla="val -66377"/>
              <a:gd name="adj2" fmla="val 92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京</a:t>
            </a:r>
          </a:p>
        </p:txBody>
      </p:sp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C2CD1B98-1008-4097-B887-B8B4441F84EA}"/>
              </a:ext>
            </a:extLst>
          </p:cNvPr>
          <p:cNvSpPr/>
          <p:nvPr/>
        </p:nvSpPr>
        <p:spPr>
          <a:xfrm>
            <a:off x="5432895" y="2579958"/>
            <a:ext cx="6598684" cy="1474684"/>
          </a:xfrm>
          <a:prstGeom prst="wedgeRectCallout">
            <a:avLst>
              <a:gd name="adj1" fmla="val -51027"/>
              <a:gd name="adj2" fmla="val -1509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六高校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文夜市姉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方旅族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立新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親産顔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音暗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[⼴]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広度 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  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　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　　　　　　　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 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病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274389A-7B45-9A66-35AA-1FEC9B4598C8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travel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6DCC11AE-6456-301F-EEB6-9E0A8B0999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0C879952-5FD6-31AA-F7F8-0FF897C5F7D5}"/>
              </a:ext>
            </a:extLst>
          </p:cNvPr>
          <p:cNvSpPr/>
          <p:nvPr/>
        </p:nvSpPr>
        <p:spPr>
          <a:xfrm>
            <a:off x="1953696" y="5078608"/>
            <a:ext cx="5110782" cy="596900"/>
          </a:xfrm>
          <a:prstGeom prst="wedgeRectCallout">
            <a:avLst>
              <a:gd name="adj1" fmla="val -52950"/>
              <a:gd name="adj2" fmla="val -557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何休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体低作便働住使借仕代</a:t>
            </a:r>
          </a:p>
        </p:txBody>
      </p:sp>
      <p:pic>
        <p:nvPicPr>
          <p:cNvPr id="14" name="図 13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F91E0941-88D8-8C6F-ABAA-A1E8CC9956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2101" y="5063728"/>
            <a:ext cx="596900" cy="596900"/>
          </a:xfrm>
          <a:prstGeom prst="rect">
            <a:avLst/>
          </a:prstGeom>
        </p:spPr>
      </p:pic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A7DB59CE-19CD-95D2-F2B1-FA1712FA7D97}"/>
              </a:ext>
            </a:extLst>
          </p:cNvPr>
          <p:cNvSpPr/>
          <p:nvPr/>
        </p:nvSpPr>
        <p:spPr>
          <a:xfrm>
            <a:off x="7180226" y="5078609"/>
            <a:ext cx="3748330" cy="1027224"/>
          </a:xfrm>
          <a:prstGeom prst="wedgeRectCallout">
            <a:avLst>
              <a:gd name="adj1" fmla="val -52722"/>
              <a:gd name="adj2" fmla="val -2323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夜貸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(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旅遠園不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)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[⼻]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待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行</a:t>
            </a:r>
          </a:p>
        </p:txBody>
      </p:sp>
      <p:pic>
        <p:nvPicPr>
          <p:cNvPr id="19" name="図 18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DF2AEF33-4302-765E-2D93-ED4BE7BD3A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5695" y="5832326"/>
            <a:ext cx="596900" cy="596900"/>
          </a:xfrm>
          <a:prstGeom prst="rect">
            <a:avLst/>
          </a:prstGeom>
        </p:spPr>
      </p:pic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BDB5B92C-0491-004D-1468-B04814818848}"/>
              </a:ext>
            </a:extLst>
          </p:cNvPr>
          <p:cNvSpPr/>
          <p:nvPr/>
        </p:nvSpPr>
        <p:spPr>
          <a:xfrm>
            <a:off x="1953696" y="5830178"/>
            <a:ext cx="4069777" cy="596900"/>
          </a:xfrm>
          <a:prstGeom prst="wedgeRectCallout">
            <a:avLst>
              <a:gd name="adj1" fmla="val -53137"/>
              <a:gd name="adj2" fmla="val -1073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旅遠園発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[⾉]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銀</a:t>
            </a:r>
          </a:p>
        </p:txBody>
      </p:sp>
      <p:pic>
        <p:nvPicPr>
          <p:cNvPr id="22" name="図 21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91B47C27-9A7E-0A53-60DE-C724F48B129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0299" y="3867723"/>
            <a:ext cx="596900" cy="596900"/>
          </a:xfrm>
          <a:prstGeom prst="rect">
            <a:avLst/>
          </a:prstGeom>
        </p:spPr>
      </p:pic>
      <p:sp>
        <p:nvSpPr>
          <p:cNvPr id="23" name="四角形吹き出し 22">
            <a:extLst>
              <a:ext uri="{FF2B5EF4-FFF2-40B4-BE49-F238E27FC236}">
                <a16:creationId xmlns:a16="http://schemas.microsoft.com/office/drawing/2014/main" id="{48BC22B0-C620-36B5-8593-E255E623EC28}"/>
              </a:ext>
            </a:extLst>
          </p:cNvPr>
          <p:cNvSpPr/>
          <p:nvPr/>
        </p:nvSpPr>
        <p:spPr>
          <a:xfrm>
            <a:off x="1882206" y="3896713"/>
            <a:ext cx="6468388" cy="1027225"/>
          </a:xfrm>
          <a:prstGeom prst="wedgeRectCallout">
            <a:avLst>
              <a:gd name="adj1" fmla="val -52030"/>
              <a:gd name="adj2" fmla="val -2449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年午毎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気先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洗作旅教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牛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牛物特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産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矢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医族短知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738556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</Words>
  <Application>Microsoft Macintosh PowerPoint</Application>
  <PresentationFormat>ワイド画面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2023-03-08T06:49:06Z</dcterms:created>
  <dcterms:modified xsi:type="dcterms:W3CDTF">2023-03-08T06:49:27Z</dcterms:modified>
</cp:coreProperties>
</file>