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0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2245"/>
  </p:normalViewPr>
  <p:slideViewPr>
    <p:cSldViewPr snapToGrid="0">
      <p:cViewPr varScale="1">
        <p:scale>
          <a:sx n="118" d="100"/>
          <a:sy n="118" d="100"/>
        </p:scale>
        <p:origin x="9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87245-2947-EC4B-9F9B-8991D2D54D0A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BD2040-1B56-0D41-A99F-631760A759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503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科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粋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875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0893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2653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555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4093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115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84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0708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829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727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2297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93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451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52007" y="1892530"/>
            <a:ext cx="628026" cy="596900"/>
          </a:xfrm>
          <a:prstGeom prst="wedgeRectCallout">
            <a:avLst>
              <a:gd name="adj1" fmla="val -68319"/>
              <a:gd name="adj2" fmla="val -538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料</a:t>
            </a:r>
          </a:p>
        </p:txBody>
      </p:sp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FE2E95F-FAC7-D5C5-BFB8-DCC4F8B37859}"/>
              </a:ext>
            </a:extLst>
          </p:cNvPr>
          <p:cNvSpPr txBox="1"/>
          <p:nvPr/>
        </p:nvSpPr>
        <p:spPr>
          <a:xfrm>
            <a:off x="1823998" y="615317"/>
            <a:ext cx="1982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fee, materials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206E5A4-2DFB-9C2E-B74D-43BD5D770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61715"/>
            <a:ext cx="990602" cy="990602"/>
          </a:xfrm>
          <a:prstGeom prst="rect">
            <a:avLst/>
          </a:prstGeom>
        </p:spPr>
      </p:pic>
      <p:pic>
        <p:nvPicPr>
          <p:cNvPr id="11" name="図 10" descr="白黒の写真&#10;&#10;低い精度で自動的に生成された説明">
            <a:extLst>
              <a:ext uri="{FF2B5EF4-FFF2-40B4-BE49-F238E27FC236}">
                <a16:creationId xmlns:a16="http://schemas.microsoft.com/office/drawing/2014/main" id="{1C0C457B-DC46-8147-731A-D1F958D61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753" y="186455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3" name="図 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7416CDC-EBDD-C711-F0B9-C1B8EEDDB0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753" y="2668507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65035D6F-927D-294B-8E7F-548413E45789}"/>
              </a:ext>
            </a:extLst>
          </p:cNvPr>
          <p:cNvSpPr/>
          <p:nvPr/>
        </p:nvSpPr>
        <p:spPr>
          <a:xfrm>
            <a:off x="1952007" y="2683886"/>
            <a:ext cx="4258254" cy="566141"/>
          </a:xfrm>
          <a:prstGeom prst="wedgeRectCallout">
            <a:avLst>
              <a:gd name="adj1" fmla="val -53215"/>
              <a:gd name="adj2" fmla="val -154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終冬寒料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/⻗]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雨電</a:t>
            </a:r>
          </a:p>
        </p:txBody>
      </p:sp>
      <p:pic>
        <p:nvPicPr>
          <p:cNvPr id="10" name="図 9" descr="家具, テーブル, 椅子, 挿絵 が含まれている画像&#10;&#10;自動的に生成された説明">
            <a:extLst>
              <a:ext uri="{FF2B5EF4-FFF2-40B4-BE49-F238E27FC236}">
                <a16:creationId xmlns:a16="http://schemas.microsoft.com/office/drawing/2014/main" id="{5D7B5F43-AF04-011A-6B28-77750516F6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753" y="3429000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129F7FDD-7AF9-B712-FE89-582836DCD675}"/>
              </a:ext>
            </a:extLst>
          </p:cNvPr>
          <p:cNvSpPr/>
          <p:nvPr/>
        </p:nvSpPr>
        <p:spPr>
          <a:xfrm>
            <a:off x="1952007" y="3459759"/>
            <a:ext cx="628026" cy="566141"/>
          </a:xfrm>
          <a:prstGeom prst="wedgeRectCallout">
            <a:avLst>
              <a:gd name="adj1" fmla="val -77858"/>
              <a:gd name="adj2" fmla="val -359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料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E3B09D6-52C8-4BCC-E4C5-105DAFF5E4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753" y="4217887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5A1B8FB9-7643-F7F0-1398-9AE7A96F3577}"/>
              </a:ext>
            </a:extLst>
          </p:cNvPr>
          <p:cNvSpPr/>
          <p:nvPr/>
        </p:nvSpPr>
        <p:spPr>
          <a:xfrm>
            <a:off x="1993266" y="4235632"/>
            <a:ext cx="9346921" cy="1042235"/>
          </a:xfrm>
          <a:prstGeom prst="wedgeRectCallout">
            <a:avLst>
              <a:gd name="adj1" fmla="val -52177"/>
              <a:gd name="adj2" fmla="val -289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pic>
        <p:nvPicPr>
          <p:cNvPr id="15" name="図 14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76A6E999-4632-D43E-6B1F-2DE69C39C1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4301" y="5484699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AC9FD72E-3E02-1F55-B5AA-6F38279DF2ED}"/>
              </a:ext>
            </a:extLst>
          </p:cNvPr>
          <p:cNvSpPr/>
          <p:nvPr/>
        </p:nvSpPr>
        <p:spPr>
          <a:xfrm>
            <a:off x="1952007" y="5504475"/>
            <a:ext cx="1425312" cy="594000"/>
          </a:xfrm>
          <a:prstGeom prst="wedgeRectCallout">
            <a:avLst>
              <a:gd name="adj1" fmla="val -62494"/>
              <a:gd name="adj2" fmla="val -1162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C359B1F8-6534-3A6D-9953-069F452AC6D2}"/>
              </a:ext>
            </a:extLst>
          </p:cNvPr>
          <p:cNvSpPr/>
          <p:nvPr/>
        </p:nvSpPr>
        <p:spPr>
          <a:xfrm>
            <a:off x="3505429" y="5521351"/>
            <a:ext cx="3307602" cy="577124"/>
          </a:xfrm>
          <a:prstGeom prst="wedgeRectCallout">
            <a:avLst>
              <a:gd name="adj1" fmla="val -52614"/>
              <a:gd name="adj2" fmla="val -854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778A3D9-DDCC-60E5-E27E-2A2C65EE719D}"/>
              </a:ext>
            </a:extLst>
          </p:cNvPr>
          <p:cNvSpPr txBox="1"/>
          <p:nvPr/>
        </p:nvSpPr>
        <p:spPr>
          <a:xfrm>
            <a:off x="9187542" y="384665"/>
            <a:ext cx="2544129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2" name="図 21" descr="家具, 座席, チェアー, 椅子 が含まれている画像&#10;&#10;自動的に生成された説明">
            <a:extLst>
              <a:ext uri="{FF2B5EF4-FFF2-40B4-BE49-F238E27FC236}">
                <a16:creationId xmlns:a16="http://schemas.microsoft.com/office/drawing/2014/main" id="{5D9B3E65-0E43-E701-7ACE-0A2F628C74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87429" y="542587"/>
            <a:ext cx="596900" cy="596900"/>
          </a:xfrm>
          <a:prstGeom prst="rect">
            <a:avLst/>
          </a:prstGeom>
        </p:spPr>
      </p:pic>
      <p:pic>
        <p:nvPicPr>
          <p:cNvPr id="30" name="図 29" descr="ホワイトボード&#10;&#10;中程度の精度で自動的に生成された説明">
            <a:extLst>
              <a:ext uri="{FF2B5EF4-FFF2-40B4-BE49-F238E27FC236}">
                <a16:creationId xmlns:a16="http://schemas.microsoft.com/office/drawing/2014/main" id="{BE287C99-41D7-42EA-201F-5CFCD2E9FE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35799" y="54258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7653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2023-03-08T06:56:32Z</dcterms:created>
  <dcterms:modified xsi:type="dcterms:W3CDTF">2023-03-08T06:57:06Z</dcterms:modified>
</cp:coreProperties>
</file>