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816"/>
  </p:normalViewPr>
  <p:slideViewPr>
    <p:cSldViewPr snapToGrid="0">
      <p:cViewPr varScale="1">
        <p:scale>
          <a:sx n="116" d="100"/>
          <a:sy n="116" d="100"/>
        </p:scale>
        <p:origin x="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0ECB-15C2-3B4E-B94C-48DDFE4D891D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F16BA-1148-6C42-8B6E-15480C231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45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昔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85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20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07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07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0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77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01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27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15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76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26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52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0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何休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体低作便働住使借仕代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830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0ED221-B8BC-0527-F711-4714476AA800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borrow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B996F59-8855-3C29-9793-0AE666C69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35669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CE3880B9-3C5B-FD19-EAAF-42AB8F97C3DF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花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夜貸</a:t>
            </a:r>
            <a:r>
              <a:rPr kumimoji="1"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(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旅遠園不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)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[⼻]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後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待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行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DD8350ED-16F2-780D-F667-1E62588CDCEF}"/>
              </a:ext>
            </a:extLst>
          </p:cNvPr>
          <p:cNvSpPr/>
          <p:nvPr/>
        </p:nvSpPr>
        <p:spPr>
          <a:xfrm>
            <a:off x="1957197" y="468120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日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早暑昼春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時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明暗曜映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[⽈]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書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FDD7F8A-0C12-A1AC-D165-0A50CE8ED8D6}"/>
              </a:ext>
            </a:extLst>
          </p:cNvPr>
          <p:cNvSpPr/>
          <p:nvPr/>
        </p:nvSpPr>
        <p:spPr>
          <a:xfrm>
            <a:off x="5175022" y="4681201"/>
            <a:ext cx="6898807" cy="1462972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間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朝都題場借者便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東電</a:t>
            </a:r>
            <a:r>
              <a:rPr kumimoji="1" lang="en-US" altLang="ja-JP" sz="3200" dirty="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白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白百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楽薬習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音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音暗意</a:t>
            </a:r>
            <a:r>
              <a:rPr kumimoji="1"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車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車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転軽運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里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重理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黒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野動働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28D691D-B175-AB29-345D-3FA365BC8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4681201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77AFE6-2949-3BBC-C99D-29C1EFF834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830" y="3090561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B01925E-CD0B-2006-9534-E97EA6EF5AF2}"/>
              </a:ext>
            </a:extLst>
          </p:cNvPr>
          <p:cNvSpPr/>
          <p:nvPr/>
        </p:nvSpPr>
        <p:spPr>
          <a:xfrm>
            <a:off x="1957197" y="3111225"/>
            <a:ext cx="1414653" cy="594000"/>
          </a:xfrm>
          <a:prstGeom prst="wedgeRectCallout">
            <a:avLst>
              <a:gd name="adj1" fmla="val -60312"/>
              <a:gd name="adj2" fmla="val -12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借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(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寒</a:t>
            </a:r>
            <a:r>
              <a:rPr kumimoji="1" lang="en-US" altLang="ja-JP" sz="3200" dirty="0">
                <a:solidFill>
                  <a:schemeClr val="tx1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)</a:t>
            </a:r>
            <a:endParaRPr kumimoji="1" lang="ja-JP" altLang="en-US" sz="3200">
              <a:solidFill>
                <a:schemeClr val="tx1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15" name="図 14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8F981A0-34E9-1DC8-B43D-B29F122D6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830" y="3895414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FB32F01-FED6-E5ED-ED3D-9A48B484C25C}"/>
              </a:ext>
            </a:extLst>
          </p:cNvPr>
          <p:cNvSpPr/>
          <p:nvPr/>
        </p:nvSpPr>
        <p:spPr>
          <a:xfrm>
            <a:off x="1999916" y="3877832"/>
            <a:ext cx="8200988" cy="594000"/>
          </a:xfrm>
          <a:prstGeom prst="wedgeRectCallout">
            <a:avLst>
              <a:gd name="adj1" fmla="val -52479"/>
              <a:gd name="adj2" fmla="val -2086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EFC1B4-138C-313D-49F1-0D09714309DC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19C9A506-31F9-612C-C47A-2190879FB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0100" y="53230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424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2023-03-07T05:27:07Z</dcterms:created>
  <dcterms:modified xsi:type="dcterms:W3CDTF">2023-03-09T09:12:35Z</dcterms:modified>
</cp:coreProperties>
</file>