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966"/>
  </p:normalViewPr>
  <p:slideViewPr>
    <p:cSldViewPr snapToGrid="0">
      <p:cViewPr varScale="1">
        <p:scale>
          <a:sx n="108" d="100"/>
          <a:sy n="108" d="100"/>
        </p:scale>
        <p:origin x="1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E5B90-E2DD-9A41-A18A-B8E777CE4EE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42E04-9AE9-4C42-B2B1-1784D1A15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11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32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68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59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56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76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09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21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778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6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5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55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2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終紙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0461D1-F8F5-9F6B-AF74-72B7D7B0C7B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paper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05FB11-42ED-8C68-6D34-62FB631FC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EA96E66-CF5D-E714-6898-AC5E1B9E5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528B2AE-FCE9-3D0B-AEC3-D62A0BA938D3}"/>
              </a:ext>
            </a:extLst>
          </p:cNvPr>
          <p:cNvSpPr/>
          <p:nvPr/>
        </p:nvSpPr>
        <p:spPr>
          <a:xfrm>
            <a:off x="1944086" y="2687632"/>
            <a:ext cx="646314" cy="596900"/>
          </a:xfrm>
          <a:prstGeom prst="wedgeRectCallout">
            <a:avLst>
              <a:gd name="adj1" fmla="val -70819"/>
              <a:gd name="adj2" fmla="val -84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8344C5C-3B3F-BF5B-5B94-B7F4903C31FA}"/>
              </a:ext>
            </a:extLst>
          </p:cNvPr>
          <p:cNvSpPr/>
          <p:nvPr/>
        </p:nvSpPr>
        <p:spPr>
          <a:xfrm>
            <a:off x="2754221" y="2678069"/>
            <a:ext cx="1013951" cy="596900"/>
          </a:xfrm>
          <a:prstGeom prst="wedgeRectCallout">
            <a:avLst>
              <a:gd name="adj1" fmla="val -65624"/>
              <a:gd name="adj2" fmla="val 187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低紙</a:t>
            </a: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C4ED0BD-9F7F-2ECC-2078-2724E918C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01999"/>
            <a:ext cx="596900" cy="596900"/>
          </a:xfrm>
          <a:prstGeom prst="rect">
            <a:avLst/>
          </a:prstGeom>
        </p:spPr>
      </p:pic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2A0AF29-FAB7-49AB-CE8A-7D7FDC8E5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537490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C0591DF-D92F-4136-B6C6-DFF727BC34B2}"/>
              </a:ext>
            </a:extLst>
          </p:cNvPr>
          <p:cNvSpPr/>
          <p:nvPr/>
        </p:nvSpPr>
        <p:spPr>
          <a:xfrm>
            <a:off x="1957196" y="3537490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91D6BC9-C29C-D019-7E70-D3657C163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1197" y="636099"/>
            <a:ext cx="596900" cy="596900"/>
          </a:xfrm>
          <a:prstGeom prst="rect">
            <a:avLst/>
          </a:prstGeom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4AE896E3-2695-7AFB-5B45-3D710F243566}"/>
              </a:ext>
            </a:extLst>
          </p:cNvPr>
          <p:cNvSpPr/>
          <p:nvPr/>
        </p:nvSpPr>
        <p:spPr>
          <a:xfrm>
            <a:off x="3030566" y="184186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26692642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2023-03-09T00:59:59Z</dcterms:created>
  <dcterms:modified xsi:type="dcterms:W3CDTF">2023-03-09T01:00:18Z</dcterms:modified>
</cp:coreProperties>
</file>