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864"/>
  </p:normalViewPr>
  <p:slideViewPr>
    <p:cSldViewPr snapToGrid="0">
      <p:cViewPr varScale="1">
        <p:scale>
          <a:sx n="114" d="100"/>
          <a:sy n="114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8894-25E8-7748-8C98-465E1CEE06B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C4CE6-23AA-5043-B2E3-C78006036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252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238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51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13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37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64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27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76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29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93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3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02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40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37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3211" y="1875832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73776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75094" y="1873775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EFC569-044C-C9E0-11F4-62ECB8CD160D}"/>
              </a:ext>
            </a:extLst>
          </p:cNvPr>
          <p:cNvSpPr txBox="1"/>
          <p:nvPr/>
        </p:nvSpPr>
        <p:spPr>
          <a:xfrm>
            <a:off x="1823998" y="615317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true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F0FB7F6-76EB-1996-6669-ECC0129FD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64715"/>
            <a:ext cx="990601" cy="990601"/>
          </a:xfrm>
          <a:prstGeom prst="rect">
            <a:avLst/>
          </a:prstGeom>
        </p:spPr>
      </p:pic>
      <p:pic>
        <p:nvPicPr>
          <p:cNvPr id="5" name="図 4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93AE6E95-8093-BB41-0CEB-C4C46C477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382" y="3895404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A6C53E46-88F9-670F-54CD-C81F1A3483A9}"/>
              </a:ext>
            </a:extLst>
          </p:cNvPr>
          <p:cNvSpPr/>
          <p:nvPr/>
        </p:nvSpPr>
        <p:spPr>
          <a:xfrm>
            <a:off x="1973228" y="3886442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02FE4089-2F2B-A748-E61F-69877C3D59BF}"/>
              </a:ext>
            </a:extLst>
          </p:cNvPr>
          <p:cNvSpPr/>
          <p:nvPr/>
        </p:nvSpPr>
        <p:spPr>
          <a:xfrm>
            <a:off x="2662952" y="3874568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4073C546-4447-A35E-986C-06C3EF6D87BB}"/>
              </a:ext>
            </a:extLst>
          </p:cNvPr>
          <p:cNvSpPr/>
          <p:nvPr/>
        </p:nvSpPr>
        <p:spPr>
          <a:xfrm>
            <a:off x="1962353" y="3114106"/>
            <a:ext cx="2236092" cy="596900"/>
          </a:xfrm>
          <a:prstGeom prst="wedgeRectCallout">
            <a:avLst>
              <a:gd name="adj1" fmla="val -56117"/>
              <a:gd name="adj2" fmla="val -72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F471D84C-D15F-1771-3593-A65F4098B19E}"/>
              </a:ext>
            </a:extLst>
          </p:cNvPr>
          <p:cNvSpPr/>
          <p:nvPr/>
        </p:nvSpPr>
        <p:spPr>
          <a:xfrm>
            <a:off x="4316850" y="3109404"/>
            <a:ext cx="3116338" cy="601602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7A827F1-BC0C-29CF-4C35-C3A29439C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82" y="305468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6D530271-2CDE-D6B3-F737-DDE79EA0A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5779" y="649658"/>
            <a:ext cx="596900" cy="596900"/>
          </a:xfrm>
          <a:prstGeom prst="rect">
            <a:avLst/>
          </a:prstGeom>
        </p:spPr>
      </p:pic>
      <p:sp>
        <p:nvSpPr>
          <p:cNvPr id="16" name="円形吹き出し 15">
            <a:extLst>
              <a:ext uri="{FF2B5EF4-FFF2-40B4-BE49-F238E27FC236}">
                <a16:creationId xmlns:a16="http://schemas.microsoft.com/office/drawing/2014/main" id="{2E8038E5-47E3-A85D-46B4-C91DEB3D49BF}"/>
              </a:ext>
            </a:extLst>
          </p:cNvPr>
          <p:cNvSpPr/>
          <p:nvPr/>
        </p:nvSpPr>
        <p:spPr>
          <a:xfrm>
            <a:off x="2777214" y="212389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17" name="円形吹き出し 16">
            <a:extLst>
              <a:ext uri="{FF2B5EF4-FFF2-40B4-BE49-F238E27FC236}">
                <a16:creationId xmlns:a16="http://schemas.microsoft.com/office/drawing/2014/main" id="{C314E06B-4371-0E89-CD45-E8D2B2084275}"/>
              </a:ext>
            </a:extLst>
          </p:cNvPr>
          <p:cNvSpPr/>
          <p:nvPr/>
        </p:nvSpPr>
        <p:spPr>
          <a:xfrm>
            <a:off x="3661509" y="212389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20" name="図 19" descr="家具, チェアー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C86D5BDD-0C16-E06C-2053-850998EF6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7071" y="64965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870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2023-03-09T00:34:18Z</dcterms:created>
  <dcterms:modified xsi:type="dcterms:W3CDTF">2023-03-09T00:34:45Z</dcterms:modified>
</cp:coreProperties>
</file>