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973"/>
  </p:normalViewPr>
  <p:slideViewPr>
    <p:cSldViewPr snapToGrid="0">
      <p:cViewPr varScale="1">
        <p:scale>
          <a:sx n="117" d="100"/>
          <a:sy n="117" d="100"/>
        </p:scale>
        <p:origin x="9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C54FD-013E-8447-AFA9-F6F9996C1464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3A40A-B8D2-DD45-9AB6-F51E2AA3B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457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1765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1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69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740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02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570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7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521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394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673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931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549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38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86C1E4-98DD-A4A8-484F-04D89603A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A608F5C-DC81-2C35-F141-78A517524D99}"/>
              </a:ext>
            </a:extLst>
          </p:cNvPr>
          <p:cNvSpPr txBox="1"/>
          <p:nvPr/>
        </p:nvSpPr>
        <p:spPr>
          <a:xfrm>
            <a:off x="1823998" y="615317"/>
            <a:ext cx="170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write, book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090655C-093B-65E9-06B1-1D3E23B86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308" y="3424259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7A046A83-9AD1-25F4-89AB-AAAEB5C4EB86}"/>
              </a:ext>
            </a:extLst>
          </p:cNvPr>
          <p:cNvSpPr/>
          <p:nvPr/>
        </p:nvSpPr>
        <p:spPr>
          <a:xfrm>
            <a:off x="1953695" y="3433857"/>
            <a:ext cx="1507031" cy="546486"/>
          </a:xfrm>
          <a:prstGeom prst="wedgeRectCallout">
            <a:avLst>
              <a:gd name="adj1" fmla="val -55437"/>
              <a:gd name="adj2" fmla="val -122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書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事建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図 9" descr="椅子, 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C275BD4F-41F3-5378-E4B4-0291337A2E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4585" y="615317"/>
            <a:ext cx="596900" cy="596900"/>
          </a:xfrm>
          <a:prstGeom prst="rect">
            <a:avLst/>
          </a:prstGeom>
        </p:spPr>
      </p:pic>
      <p:sp>
        <p:nvSpPr>
          <p:cNvPr id="13" name="円形吹き出し 12">
            <a:extLst>
              <a:ext uri="{FF2B5EF4-FFF2-40B4-BE49-F238E27FC236}">
                <a16:creationId xmlns:a16="http://schemas.microsoft.com/office/drawing/2014/main" id="{A3CC1DAA-D89A-97E0-F4C4-E789F1B28247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</p:spTree>
    <p:extLst>
      <p:ext uri="{BB962C8B-B14F-4D97-AF65-F5344CB8AC3E}">
        <p14:creationId xmlns:p14="http://schemas.microsoft.com/office/powerpoint/2010/main" val="14259552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2023-03-08T06:09:51Z</dcterms:created>
  <dcterms:modified xsi:type="dcterms:W3CDTF">2023-03-08T06:10:13Z</dcterms:modified>
</cp:coreProperties>
</file>