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9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0952"/>
  </p:normalViewPr>
  <p:slideViewPr>
    <p:cSldViewPr snapToGrid="0">
      <p:cViewPr varScale="1">
        <p:scale>
          <a:sx n="102" d="100"/>
          <a:sy n="102" d="100"/>
        </p:scale>
        <p:origin x="14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6E79DD-0208-5C4B-997A-99CC3712E619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E8ABB1-16D5-1A44-B2BF-5F3453521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1790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2420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8862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7926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3051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3680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1482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4047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9107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271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7582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8392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2050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531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1983636" y="1841968"/>
            <a:ext cx="704218" cy="596900"/>
          </a:xfrm>
          <a:prstGeom prst="wedgeRectCallout">
            <a:avLst>
              <a:gd name="adj1" fmla="val -74003"/>
              <a:gd name="adj2" fmla="val 836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牛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3" name="図 12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35B2C971-C2D0-2193-364C-32D82B87A3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9008" y="1818649"/>
            <a:ext cx="596900" cy="596900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6763657C-F277-178C-0790-274ACA7D2B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30" y="1841968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フローチャート: 代替処理 7">
            <a:extLst>
              <a:ext uri="{FF2B5EF4-FFF2-40B4-BE49-F238E27FC236}">
                <a16:creationId xmlns:a16="http://schemas.microsoft.com/office/drawing/2014/main" id="{7BE5882E-B4BB-45DE-45C5-5963D790FADB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9" name="円/楕円 8">
            <a:extLst>
              <a:ext uri="{FF2B5EF4-FFF2-40B4-BE49-F238E27FC236}">
                <a16:creationId xmlns:a16="http://schemas.microsoft.com/office/drawing/2014/main" id="{EA810EF5-625B-DC51-4614-3C46B1E6CEE9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A18D5364-5FBE-6B03-3356-0B8557DE1495}"/>
              </a:ext>
            </a:extLst>
          </p:cNvPr>
          <p:cNvSpPr/>
          <p:nvPr/>
        </p:nvSpPr>
        <p:spPr>
          <a:xfrm>
            <a:off x="1974080" y="2577083"/>
            <a:ext cx="1036633" cy="596900"/>
          </a:xfrm>
          <a:prstGeom prst="wedgeRectCallout">
            <a:avLst>
              <a:gd name="adj1" fmla="val -65250"/>
              <a:gd name="adj2" fmla="val -21472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物特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5" name="図 14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7CC0A3CC-F364-7B25-7B37-12F4F892D2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7887" y="2577083"/>
            <a:ext cx="596900" cy="596900"/>
          </a:xfrm>
          <a:prstGeom prst="rect">
            <a:avLst/>
          </a:prstGeom>
        </p:spPr>
      </p:pic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497FD1C1-7379-CE61-FA21-4E97BABA88EE}"/>
              </a:ext>
            </a:extLst>
          </p:cNvPr>
          <p:cNvSpPr/>
          <p:nvPr/>
        </p:nvSpPr>
        <p:spPr>
          <a:xfrm>
            <a:off x="4303353" y="1810159"/>
            <a:ext cx="6468388" cy="1276965"/>
          </a:xfrm>
          <a:prstGeom prst="wedgeRectCallout">
            <a:avLst>
              <a:gd name="adj1" fmla="val -52030"/>
              <a:gd name="adj2" fmla="val -2449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年午毎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気先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洗作旅教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牛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牛物特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産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矢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医族短知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7F43EAA-ABF6-700A-5C46-19297BA8902E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special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71D8A2B-2B26-FF2B-4B9B-BCC06C806D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  <p:pic>
        <p:nvPicPr>
          <p:cNvPr id="7" name="図 6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272CE84F-ACF6-8EE7-9313-7ACA714C67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6389" y="4499012"/>
            <a:ext cx="596900" cy="596900"/>
          </a:xfrm>
          <a:prstGeom prst="rect">
            <a:avLst/>
          </a:prstGeom>
        </p:spPr>
      </p:pic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1F0FA7B4-5C60-D71F-4F07-A1E5814BCD74}"/>
              </a:ext>
            </a:extLst>
          </p:cNvPr>
          <p:cNvSpPr/>
          <p:nvPr/>
        </p:nvSpPr>
        <p:spPr>
          <a:xfrm>
            <a:off x="5340091" y="4529771"/>
            <a:ext cx="615442" cy="596900"/>
          </a:xfrm>
          <a:prstGeom prst="wedgeRectCallout">
            <a:avLst>
              <a:gd name="adj1" fmla="val -63403"/>
              <a:gd name="adj2" fmla="val 1142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事</a:t>
            </a:r>
          </a:p>
        </p:txBody>
      </p:sp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331C388D-4777-3A4B-57B1-4D77B90FDA4C}"/>
              </a:ext>
            </a:extLst>
          </p:cNvPr>
          <p:cNvSpPr/>
          <p:nvPr/>
        </p:nvSpPr>
        <p:spPr>
          <a:xfrm>
            <a:off x="6112335" y="4529771"/>
            <a:ext cx="5764188" cy="1109954"/>
          </a:xfrm>
          <a:prstGeom prst="wedgeRectCallout">
            <a:avLst>
              <a:gd name="adj1" fmla="val -52499"/>
              <a:gd name="adj2" fmla="val -2329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水行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何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歌野赤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[⺉]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別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[⼩]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小少歩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京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村待持特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6" name="図 15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42CEEE10-7F37-F641-84A9-21C8D1621C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9807" y="4499012"/>
            <a:ext cx="596900" cy="596900"/>
          </a:xfrm>
          <a:prstGeom prst="rect">
            <a:avLst/>
          </a:prstGeom>
        </p:spPr>
      </p:pic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6C1A2C25-DC8B-004A-6DF6-A58BECEBBED5}"/>
              </a:ext>
            </a:extLst>
          </p:cNvPr>
          <p:cNvSpPr/>
          <p:nvPr/>
        </p:nvSpPr>
        <p:spPr>
          <a:xfrm>
            <a:off x="1969033" y="3360096"/>
            <a:ext cx="1046728" cy="594000"/>
          </a:xfrm>
          <a:prstGeom prst="wedgeRectCallout">
            <a:avLst>
              <a:gd name="adj1" fmla="val -62087"/>
              <a:gd name="adj2" fmla="val 552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堂</a:t>
            </a:r>
          </a:p>
        </p:txBody>
      </p:sp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FD8B4412-B0C3-06FF-B765-A3CBB8EB0CF5}"/>
              </a:ext>
            </a:extLst>
          </p:cNvPr>
          <p:cNvSpPr/>
          <p:nvPr/>
        </p:nvSpPr>
        <p:spPr>
          <a:xfrm>
            <a:off x="3108447" y="3339257"/>
            <a:ext cx="8686762" cy="1059908"/>
          </a:xfrm>
          <a:prstGeom prst="wedgeRectCallout">
            <a:avLst>
              <a:gd name="adj1" fmla="val -50864"/>
              <a:gd name="adj2" fmla="val -2713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社先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待持特遠走赤去軽室屋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週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[⺹]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者考教都暑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18F38B53-36AE-8626-DAC6-CD0CD7C289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464" y="3361303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428A8DED-56AE-583A-D717-551895C1FBD7}"/>
              </a:ext>
            </a:extLst>
          </p:cNvPr>
          <p:cNvSpPr/>
          <p:nvPr/>
        </p:nvSpPr>
        <p:spPr>
          <a:xfrm>
            <a:off x="1981750" y="4529771"/>
            <a:ext cx="2253394" cy="566141"/>
          </a:xfrm>
          <a:prstGeom prst="wedgeRectCallout">
            <a:avLst>
              <a:gd name="adj1" fmla="val -55255"/>
              <a:gd name="adj2" fmla="val 518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村待持特</a:t>
            </a:r>
          </a:p>
        </p:txBody>
      </p:sp>
      <p:pic>
        <p:nvPicPr>
          <p:cNvPr id="22" name="図 21" descr="白い背景に黒い文字&#10;&#10;中程度の精度で自動的に生成された説明">
            <a:extLst>
              <a:ext uri="{FF2B5EF4-FFF2-40B4-BE49-F238E27FC236}">
                <a16:creationId xmlns:a16="http://schemas.microsoft.com/office/drawing/2014/main" id="{20790864-FABC-6FB3-4C8E-D8E0F8793D4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84617" y="5770331"/>
            <a:ext cx="596900" cy="596900"/>
          </a:xfrm>
          <a:prstGeom prst="rect">
            <a:avLst/>
          </a:prstGeom>
        </p:spPr>
      </p:pic>
      <p:sp>
        <p:nvSpPr>
          <p:cNvPr id="23" name="四角形吹き出し 22">
            <a:extLst>
              <a:ext uri="{FF2B5EF4-FFF2-40B4-BE49-F238E27FC236}">
                <a16:creationId xmlns:a16="http://schemas.microsoft.com/office/drawing/2014/main" id="{4EB454F8-0406-312B-29B6-8BFB5B1F0C4A}"/>
              </a:ext>
            </a:extLst>
          </p:cNvPr>
          <p:cNvSpPr/>
          <p:nvPr/>
        </p:nvSpPr>
        <p:spPr>
          <a:xfrm>
            <a:off x="5340091" y="5770331"/>
            <a:ext cx="596900" cy="596900"/>
          </a:xfrm>
          <a:prstGeom prst="wedgeRectCallout">
            <a:avLst>
              <a:gd name="adj1" fmla="val -71630"/>
              <a:gd name="adj2" fmla="val -1371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主</a:t>
            </a:r>
          </a:p>
        </p:txBody>
      </p:sp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AAE457CF-92FA-4B36-5651-9ED772325668}"/>
              </a:ext>
            </a:extLst>
          </p:cNvPr>
          <p:cNvSpPr/>
          <p:nvPr/>
        </p:nvSpPr>
        <p:spPr>
          <a:xfrm>
            <a:off x="6133664" y="5770331"/>
            <a:ext cx="5683788" cy="984488"/>
          </a:xfrm>
          <a:prstGeom prst="wedgeRectCallout">
            <a:avLst>
              <a:gd name="adj1" fmla="val -52011"/>
              <a:gd name="adj2" fmla="val -2097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国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住注以太犬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村待持特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⼷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代貸試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23311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</Words>
  <Application>Microsoft Macintosh PowerPoint</Application>
  <PresentationFormat>ワイド画面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2023-03-08T06:42:44Z</dcterms:created>
  <dcterms:modified xsi:type="dcterms:W3CDTF">2023-03-08T06:43:06Z</dcterms:modified>
</cp:coreProperties>
</file>