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6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9660"/>
  </p:normalViewPr>
  <p:slideViewPr>
    <p:cSldViewPr snapToGrid="0">
      <p:cViewPr varScale="1">
        <p:scale>
          <a:sx n="114" d="100"/>
          <a:sy n="114" d="100"/>
        </p:scale>
        <p:origin x="10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AFD70C-52BE-5F48-B1C6-19A50A099251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758DC-1D60-9147-9D76-E48CA90F13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79022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痛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185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7148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2906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5797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4244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6268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348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2865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3024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2431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4162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5496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0413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e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786665BF-07DD-26EE-9499-6C84444A1575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C5DEA78A-123F-183C-9F19-E68DA8B5C886}"/>
              </a:ext>
            </a:extLst>
          </p:cNvPr>
          <p:cNvSpPr/>
          <p:nvPr/>
        </p:nvSpPr>
        <p:spPr>
          <a:xfrm>
            <a:off x="1953695" y="1911463"/>
            <a:ext cx="3444216" cy="596900"/>
          </a:xfrm>
          <a:prstGeom prst="wedgeRectCallout">
            <a:avLst>
              <a:gd name="adj1" fmla="val -53758"/>
              <a:gd name="adj2" fmla="val 3461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sz="3200">
                <a:solidFill>
                  <a:srgbClr val="FF0000"/>
                </a:solidFill>
                <a:effectLst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週道</a:t>
            </a:r>
            <a:r>
              <a:rPr lang="ja-JP" altLang="en-US" sz="3200">
                <a:solidFill>
                  <a:srgbClr val="0070C0"/>
                </a:solidFill>
                <a:effectLst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近遠通送運進</a:t>
            </a:r>
            <a:endParaRPr kumimoji="1" lang="ja-JP" altLang="en-US" sz="3200">
              <a:solidFill>
                <a:srgbClr val="0070C0"/>
              </a:solidFill>
              <a:latin typeface="UD Digi Kyokasho N-R" panose="02020400000000000000" pitchFamily="49" charset="-128"/>
              <a:ea typeface="UD Digi Kyokasho N-R" panose="02020400000000000000" pitchFamily="49" charset="-128"/>
            </a:endParaRPr>
          </a:p>
        </p:txBody>
      </p:sp>
      <p:pic>
        <p:nvPicPr>
          <p:cNvPr id="10" name="図 9" descr="抽象, 挿絵 が含まれている画像&#10;&#10;自動的に生成された説明">
            <a:extLst>
              <a:ext uri="{FF2B5EF4-FFF2-40B4-BE49-F238E27FC236}">
                <a16:creationId xmlns:a16="http://schemas.microsoft.com/office/drawing/2014/main" id="{5FF4A6CB-7F05-C0DF-9AC3-28DE3A6102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158" y="1864557"/>
            <a:ext cx="596900" cy="596900"/>
          </a:xfrm>
          <a:prstGeom prst="rect">
            <a:avLst/>
          </a:prstGeom>
        </p:spPr>
      </p:pic>
      <p:sp>
        <p:nvSpPr>
          <p:cNvPr id="8" name="円/楕円 7">
            <a:extLst>
              <a:ext uri="{FF2B5EF4-FFF2-40B4-BE49-F238E27FC236}">
                <a16:creationId xmlns:a16="http://schemas.microsoft.com/office/drawing/2014/main" id="{A93E206F-32D4-9045-8A6B-1E3ED511745C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kumimoji="1" lang="ja-JP" altLang="en-US" b="1"/>
              <a:t>部首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4948999-86EE-24DE-21E1-C08F4445F17A}"/>
              </a:ext>
            </a:extLst>
          </p:cNvPr>
          <p:cNvSpPr txBox="1"/>
          <p:nvPr/>
        </p:nvSpPr>
        <p:spPr>
          <a:xfrm>
            <a:off x="1823998" y="615317"/>
            <a:ext cx="23053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pass, commute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CEEDA972-2464-FACB-4F05-52DE55037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図 10" descr="白い背景に黒い文字&#10;&#10;中程度の精度で自動的に生成された説明">
            <a:extLst>
              <a:ext uri="{FF2B5EF4-FFF2-40B4-BE49-F238E27FC236}">
                <a16:creationId xmlns:a16="http://schemas.microsoft.com/office/drawing/2014/main" id="{C63BB027-2131-53FB-26A7-16E386042E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8158" y="2668507"/>
            <a:ext cx="596900" cy="596900"/>
          </a:xfrm>
          <a:prstGeom prst="rect">
            <a:avLst/>
          </a:prstGeom>
        </p:spPr>
      </p:pic>
      <p:pic>
        <p:nvPicPr>
          <p:cNvPr id="15" name="図 14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E4E054EF-AFC8-833F-36BC-0A144A51DF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8158" y="3429000"/>
            <a:ext cx="596900" cy="596900"/>
          </a:xfrm>
          <a:prstGeom prst="rect">
            <a:avLst/>
          </a:prstGeom>
        </p:spPr>
      </p:pic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479F81C2-A166-4231-B19C-9399770B6072}"/>
              </a:ext>
            </a:extLst>
          </p:cNvPr>
          <p:cNvSpPr/>
          <p:nvPr/>
        </p:nvSpPr>
        <p:spPr>
          <a:xfrm>
            <a:off x="1986952" y="4201990"/>
            <a:ext cx="695204" cy="596900"/>
          </a:xfrm>
          <a:prstGeom prst="wedgeRectCallout">
            <a:avLst>
              <a:gd name="adj1" fmla="val -69633"/>
              <a:gd name="adj2" fmla="val 381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3200">
                <a:solidFill>
                  <a:srgbClr val="FF000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円</a:t>
            </a:r>
            <a:endParaRPr kumimoji="1" lang="ja-JP" altLang="en-US" sz="3200">
              <a:solidFill>
                <a:srgbClr val="0070C0"/>
              </a:solidFill>
              <a:latin typeface="UD Digi Kyokasho N-R" panose="02020400000000000000" pitchFamily="49" charset="-128"/>
              <a:ea typeface="UD Digi Kyokasho N-R" panose="02020400000000000000" pitchFamily="49" charset="-128"/>
            </a:endParaRPr>
          </a:p>
        </p:txBody>
      </p:sp>
      <p:pic>
        <p:nvPicPr>
          <p:cNvPr id="20" name="図 19" descr="図形&#10;&#10;自動的に生成された説明">
            <a:extLst>
              <a:ext uri="{FF2B5EF4-FFF2-40B4-BE49-F238E27FC236}">
                <a16:creationId xmlns:a16="http://schemas.microsoft.com/office/drawing/2014/main" id="{B238071A-52AC-27C2-34D3-8D53864AE5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8158" y="4218824"/>
            <a:ext cx="596900" cy="596900"/>
          </a:xfrm>
          <a:prstGeom prst="rect">
            <a:avLst/>
          </a:prstGeom>
        </p:spPr>
      </p:pic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B2614DB8-E94A-FF46-BEA1-8927DF776EF2}"/>
              </a:ext>
            </a:extLst>
          </p:cNvPr>
          <p:cNvSpPr/>
          <p:nvPr/>
        </p:nvSpPr>
        <p:spPr>
          <a:xfrm>
            <a:off x="2851683" y="4195528"/>
            <a:ext cx="1950812" cy="1074215"/>
          </a:xfrm>
          <a:prstGeom prst="wedgeRectCallout">
            <a:avLst>
              <a:gd name="adj1" fmla="val -54491"/>
              <a:gd name="adj2" fmla="val -1631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3200">
                <a:solidFill>
                  <a:srgbClr val="FF000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南雨高</a:t>
            </a:r>
            <a:r>
              <a:rPr kumimoji="1"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同肉病通</a:t>
            </a:r>
          </a:p>
        </p:txBody>
      </p:sp>
      <p:pic>
        <p:nvPicPr>
          <p:cNvPr id="22" name="図 21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4B37208F-0282-E552-9A80-C49BF424EF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90034" y="4223373"/>
            <a:ext cx="596900" cy="596900"/>
          </a:xfrm>
          <a:prstGeom prst="rect">
            <a:avLst/>
          </a:prstGeom>
        </p:spPr>
      </p:pic>
      <p:sp>
        <p:nvSpPr>
          <p:cNvPr id="23" name="四角形吹き出し 22">
            <a:extLst>
              <a:ext uri="{FF2B5EF4-FFF2-40B4-BE49-F238E27FC236}">
                <a16:creationId xmlns:a16="http://schemas.microsoft.com/office/drawing/2014/main" id="{0E8BE7B5-ADE7-446F-D325-5197503D6F92}"/>
              </a:ext>
            </a:extLst>
          </p:cNvPr>
          <p:cNvSpPr/>
          <p:nvPr/>
        </p:nvSpPr>
        <p:spPr>
          <a:xfrm>
            <a:off x="6126409" y="4189493"/>
            <a:ext cx="5649162" cy="1519135"/>
          </a:xfrm>
          <a:prstGeom prst="wedgeRectCallout">
            <a:avLst>
              <a:gd name="adj1" fmla="val -51985"/>
              <a:gd name="adj2" fmla="val -2678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3200">
                <a:solidFill>
                  <a:srgbClr val="FF000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週</a:t>
            </a:r>
            <a:r>
              <a:rPr kumimoji="1"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習</a:t>
            </a:r>
            <a:r>
              <a:rPr kumimoji="1" lang="ja-JP" altLang="en-US" sz="3200">
                <a:solidFill>
                  <a:srgbClr val="FF000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 </a:t>
            </a:r>
            <a:r>
              <a:rPr kumimoji="1" lang="en-US" altLang="ja-JP" sz="32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[⼌]</a:t>
            </a:r>
            <a:r>
              <a:rPr kumimoji="1" lang="ja-JP" altLang="en-US" sz="3200">
                <a:solidFill>
                  <a:srgbClr val="FF000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円南雨高</a:t>
            </a:r>
            <a:r>
              <a:rPr kumimoji="1"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同病肉</a:t>
            </a:r>
            <a:r>
              <a:rPr kumimoji="1" lang="en-US" altLang="ja-JP" sz="3200" dirty="0">
                <a:solidFill>
                  <a:srgbClr val="FF000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 </a:t>
            </a:r>
            <a:r>
              <a:rPr kumimoji="1" lang="en-US" altLang="ja-JP" sz="32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[</a:t>
            </a:r>
            <a:r>
              <a:rPr kumimoji="1" lang="ja-JP" altLang="en-US" sz="32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月</a:t>
            </a:r>
            <a:r>
              <a:rPr kumimoji="1" lang="en-US" altLang="ja-JP" sz="32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]</a:t>
            </a:r>
            <a:r>
              <a:rPr kumimoji="1" lang="ja-JP" altLang="en-US" sz="3200">
                <a:solidFill>
                  <a:srgbClr val="FF000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月前</a:t>
            </a:r>
            <a:r>
              <a:rPr kumimoji="1"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朝服有明青 </a:t>
            </a:r>
            <a:r>
              <a:rPr kumimoji="1" lang="en-US" altLang="ja-JP" sz="32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[</a:t>
            </a:r>
            <a:r>
              <a:rPr kumimoji="1" lang="ja-JP" altLang="en-US" sz="32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用</a:t>
            </a:r>
            <a:r>
              <a:rPr kumimoji="1" lang="en-US" altLang="ja-JP" sz="32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]</a:t>
            </a:r>
            <a:r>
              <a:rPr kumimoji="1"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用通</a:t>
            </a:r>
            <a:r>
              <a:rPr kumimoji="1" lang="en-US" altLang="ja-JP" sz="3200" dirty="0">
                <a:solidFill>
                  <a:srgbClr val="FF000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 </a:t>
            </a:r>
            <a:r>
              <a:rPr kumimoji="1" lang="en-US" altLang="ja-JP" sz="32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[</a:t>
            </a:r>
            <a:r>
              <a:rPr kumimoji="1" lang="ja-JP" altLang="en-US" sz="32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門</a:t>
            </a:r>
            <a:r>
              <a:rPr kumimoji="1" lang="en-US" altLang="ja-JP" sz="32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]</a:t>
            </a:r>
            <a:r>
              <a:rPr kumimoji="1" lang="ja-JP" altLang="en-US" sz="3200">
                <a:solidFill>
                  <a:srgbClr val="FF000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間聞</a:t>
            </a:r>
            <a:r>
              <a:rPr kumimoji="1"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門開問</a:t>
            </a:r>
          </a:p>
        </p:txBody>
      </p:sp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B6C30F66-4889-7EFA-8E1C-C6D7B65157AA}"/>
              </a:ext>
            </a:extLst>
          </p:cNvPr>
          <p:cNvSpPr/>
          <p:nvPr/>
        </p:nvSpPr>
        <p:spPr>
          <a:xfrm>
            <a:off x="1986952" y="3413115"/>
            <a:ext cx="695204" cy="596900"/>
          </a:xfrm>
          <a:prstGeom prst="wedgeRectCallout">
            <a:avLst>
              <a:gd name="adj1" fmla="val -69633"/>
              <a:gd name="adj2" fmla="val 381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用</a:t>
            </a:r>
          </a:p>
        </p:txBody>
      </p:sp>
      <p:sp>
        <p:nvSpPr>
          <p:cNvPr id="25" name="四角形吹き出し 24">
            <a:extLst>
              <a:ext uri="{FF2B5EF4-FFF2-40B4-BE49-F238E27FC236}">
                <a16:creationId xmlns:a16="http://schemas.microsoft.com/office/drawing/2014/main" id="{EB76AB68-957F-5E8A-13FC-4F64433C8A9A}"/>
              </a:ext>
            </a:extLst>
          </p:cNvPr>
          <p:cNvSpPr/>
          <p:nvPr/>
        </p:nvSpPr>
        <p:spPr>
          <a:xfrm>
            <a:off x="2851683" y="3413114"/>
            <a:ext cx="695204" cy="612785"/>
          </a:xfrm>
          <a:prstGeom prst="wedgeRectCallout">
            <a:avLst>
              <a:gd name="adj1" fmla="val -69341"/>
              <a:gd name="adj2" fmla="val -643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通</a:t>
            </a:r>
          </a:p>
        </p:txBody>
      </p:sp>
      <p:sp>
        <p:nvSpPr>
          <p:cNvPr id="26" name="四角形吹き出し 25">
            <a:extLst>
              <a:ext uri="{FF2B5EF4-FFF2-40B4-BE49-F238E27FC236}">
                <a16:creationId xmlns:a16="http://schemas.microsoft.com/office/drawing/2014/main" id="{9D6A2FD8-FCB4-7D9C-0FF4-413565A9639D}"/>
              </a:ext>
            </a:extLst>
          </p:cNvPr>
          <p:cNvSpPr/>
          <p:nvPr/>
        </p:nvSpPr>
        <p:spPr>
          <a:xfrm>
            <a:off x="1986952" y="2626472"/>
            <a:ext cx="1065964" cy="612785"/>
          </a:xfrm>
          <a:prstGeom prst="wedgeRectCallout">
            <a:avLst>
              <a:gd name="adj1" fmla="val -69341"/>
              <a:gd name="adj2" fmla="val -643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3200">
                <a:solidFill>
                  <a:srgbClr val="0070C0"/>
                </a:solidFill>
                <a:latin typeface="UD Digi Kyokasho N-R" panose="02020400000000000000" pitchFamily="49" charset="-128"/>
                <a:ea typeface="UD Digi Kyokasho N-R" panose="02020400000000000000" pitchFamily="49" charset="-128"/>
              </a:rPr>
              <a:t>通野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069AD3C-D6FC-82DE-01FC-816203C91B63}"/>
              </a:ext>
            </a:extLst>
          </p:cNvPr>
          <p:cNvSpPr txBox="1"/>
          <p:nvPr/>
        </p:nvSpPr>
        <p:spPr>
          <a:xfrm>
            <a:off x="9942654" y="371585"/>
            <a:ext cx="1789018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/>
              <a:t>似た形</a:t>
            </a:r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</p:txBody>
      </p:sp>
      <p:pic>
        <p:nvPicPr>
          <p:cNvPr id="6" name="図 5" descr="テーブル, 挿絵 が含まれている画像&#10;&#10;自動的に生成された説明">
            <a:extLst>
              <a:ext uri="{FF2B5EF4-FFF2-40B4-BE49-F238E27FC236}">
                <a16:creationId xmlns:a16="http://schemas.microsoft.com/office/drawing/2014/main" id="{F58B4A71-6D8E-9F5F-E4BD-747C875960F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60101" y="534800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32009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Microsoft Macintosh PowerPoint</Application>
  <PresentationFormat>ワイド画面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2023-03-08T05:13:55Z</dcterms:created>
  <dcterms:modified xsi:type="dcterms:W3CDTF">2023-03-09T09:07:27Z</dcterms:modified>
</cp:coreProperties>
</file>