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0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082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6C826-D974-ED4E-B911-1EE626E1626D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FEFD3-352B-E74F-B5F2-5CB46B91B7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918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5705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6742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3054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0034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672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2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9818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8701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4098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4990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1205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451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936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2023734" y="1868460"/>
            <a:ext cx="2301131" cy="596900"/>
          </a:xfrm>
          <a:prstGeom prst="wedgeRectCallout">
            <a:avLst>
              <a:gd name="adj1" fmla="val -56671"/>
              <a:gd name="adj2" fmla="val -8445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心思悪急意</a:t>
            </a:r>
          </a:p>
        </p:txBody>
      </p:sp>
      <p:pic>
        <p:nvPicPr>
          <p:cNvPr id="9" name="図 8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03040076-3C47-F45C-5D1C-90A6D7432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75" y="1818649"/>
            <a:ext cx="596900" cy="596900"/>
          </a:xfrm>
          <a:prstGeom prst="rect">
            <a:avLst/>
          </a:prstGeom>
        </p:spPr>
      </p:pic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38BD3656-7350-516A-6112-6A0C5DE91A4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A8BDB9C1-4291-29F4-BAA7-D63173565016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90A58D7-CE3E-954C-0D99-E931B8554CC8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bad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27974D31-6BB3-03A4-4832-B3731840D9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  <p:pic>
        <p:nvPicPr>
          <p:cNvPr id="10" name="図 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B17F9EBB-668A-1766-4179-DA13415BF9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075" y="4406592"/>
            <a:ext cx="596900" cy="5969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0FCD9424-A098-5BD6-26C9-F1C11226242B}"/>
              </a:ext>
            </a:extLst>
          </p:cNvPr>
          <p:cNvSpPr/>
          <p:nvPr/>
        </p:nvSpPr>
        <p:spPr>
          <a:xfrm>
            <a:off x="2023734" y="4409492"/>
            <a:ext cx="8167013" cy="594000"/>
          </a:xfrm>
          <a:prstGeom prst="wedgeRectCallout">
            <a:avLst>
              <a:gd name="adj1" fmla="val -53334"/>
              <a:gd name="adj2" fmla="val -1019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借寒悪乗業度世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親産顔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音暗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意</a:t>
            </a: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959AF998-8A20-0F08-1F38-D1D3ECBD2EA5}"/>
              </a:ext>
            </a:extLst>
          </p:cNvPr>
          <p:cNvSpPr/>
          <p:nvPr/>
        </p:nvSpPr>
        <p:spPr>
          <a:xfrm>
            <a:off x="2023734" y="2708840"/>
            <a:ext cx="2636756" cy="1022502"/>
          </a:xfrm>
          <a:prstGeom prst="wedgeRectCallout">
            <a:avLst>
              <a:gd name="adj1" fmla="val -58393"/>
              <a:gd name="adj2" fmla="val -2037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口古名右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味問台合同品員</a:t>
            </a: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EB417EF5-6BCF-0029-F880-659B9741F33A}"/>
              </a:ext>
            </a:extLst>
          </p:cNvPr>
          <p:cNvSpPr/>
          <p:nvPr/>
        </p:nvSpPr>
        <p:spPr>
          <a:xfrm>
            <a:off x="4879781" y="2728825"/>
            <a:ext cx="7110658" cy="1489447"/>
          </a:xfrm>
          <a:prstGeom prst="wedgeRectCallout">
            <a:avLst>
              <a:gd name="adj1" fmla="val -52133"/>
              <a:gd name="adj2" fmla="val -1781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何週店足高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兄知回京堂答別研歌始遠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中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事使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験漢悪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言読話語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試説計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強風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A3DA591-CB1F-C64D-5605-93225AE97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41" y="2728825"/>
            <a:ext cx="605767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円形吹き出し 2">
            <a:extLst>
              <a:ext uri="{FF2B5EF4-FFF2-40B4-BE49-F238E27FC236}">
                <a16:creationId xmlns:a16="http://schemas.microsoft.com/office/drawing/2014/main" id="{9F1A0BA9-4AEB-043D-3520-4C7FED5113E4}"/>
              </a:ext>
            </a:extLst>
          </p:cNvPr>
          <p:cNvSpPr/>
          <p:nvPr/>
        </p:nvSpPr>
        <p:spPr>
          <a:xfrm>
            <a:off x="2943172" y="204432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15" name="図 14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03A9BC2B-ABEC-D74B-694B-5BE751A0A1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5236" y="630824"/>
            <a:ext cx="596900" cy="596900"/>
          </a:xfrm>
          <a:prstGeom prst="rect">
            <a:avLst/>
          </a:prstGeom>
        </p:spPr>
      </p:pic>
      <p:sp>
        <p:nvSpPr>
          <p:cNvPr id="16" name="円形吹き出し 15">
            <a:extLst>
              <a:ext uri="{FF2B5EF4-FFF2-40B4-BE49-F238E27FC236}">
                <a16:creationId xmlns:a16="http://schemas.microsoft.com/office/drawing/2014/main" id="{8D88A36A-7384-C65F-F10B-806DDDE2A845}"/>
              </a:ext>
            </a:extLst>
          </p:cNvPr>
          <p:cNvSpPr/>
          <p:nvPr/>
        </p:nvSpPr>
        <p:spPr>
          <a:xfrm>
            <a:off x="3781553" y="18892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18" name="図 17" descr="文字が書かれている&#10;&#10;低い精度で自動的に生成された説明">
            <a:extLst>
              <a:ext uri="{FF2B5EF4-FFF2-40B4-BE49-F238E27FC236}">
                <a16:creationId xmlns:a16="http://schemas.microsoft.com/office/drawing/2014/main" id="{818D52AC-539D-87C2-1DBF-24E5EE1FB8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9099" y="629395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5850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Macintosh PowerPoint</Application>
  <PresentationFormat>ワイド画面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2023-03-08T06:59:47Z</dcterms:created>
  <dcterms:modified xsi:type="dcterms:W3CDTF">2023-03-08T07:00:10Z</dcterms:modified>
</cp:coreProperties>
</file>