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306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6AA4F-95AA-B44C-BC4E-34494AB3DA05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57E9B-A30B-404F-AE11-42DE71469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390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烏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57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38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74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63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924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75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93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781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90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637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410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43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46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70026"/>
              <a:gd name="adj2" fmla="val 853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67E9744-3F05-FE43-4B1B-1865AAC3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2867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2976D18-E0D1-F97A-3D9F-6A1BBA200C2F}"/>
              </a:ext>
            </a:extLst>
          </p:cNvPr>
          <p:cNvSpPr txBox="1"/>
          <p:nvPr/>
        </p:nvSpPr>
        <p:spPr>
          <a:xfrm>
            <a:off x="1823998" y="615317"/>
            <a:ext cx="725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bird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2D6F687-3692-B618-6F98-E85B7C462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55992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挿絵, フルーツ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BADF5A80-B959-C5CC-85C9-37291F9AA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616" y="4755838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89E0282F-6C7D-CFF3-7071-5A3CA08F145B}"/>
              </a:ext>
            </a:extLst>
          </p:cNvPr>
          <p:cNvSpPr/>
          <p:nvPr/>
        </p:nvSpPr>
        <p:spPr>
          <a:xfrm>
            <a:off x="1989120" y="4755838"/>
            <a:ext cx="3217969" cy="596900"/>
          </a:xfrm>
          <a:prstGeom prst="wedgeRectCallout">
            <a:avLst>
              <a:gd name="adj1" fmla="val -54748"/>
              <a:gd name="adj2" fmla="val -41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鳥黒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720E9A57-1F1E-B5FF-8964-4C4D80733F66}"/>
              </a:ext>
            </a:extLst>
          </p:cNvPr>
          <p:cNvSpPr/>
          <p:nvPr/>
        </p:nvSpPr>
        <p:spPr>
          <a:xfrm>
            <a:off x="1980225" y="2697472"/>
            <a:ext cx="1102306" cy="596900"/>
          </a:xfrm>
          <a:prstGeom prst="wedgeRectCallout">
            <a:avLst>
              <a:gd name="adj1" fmla="val -63952"/>
              <a:gd name="adj2" fmla="val 2012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6F84BFD3-66FA-D0CB-628E-44CCE4827D97}"/>
              </a:ext>
            </a:extLst>
          </p:cNvPr>
          <p:cNvSpPr/>
          <p:nvPr/>
        </p:nvSpPr>
        <p:spPr>
          <a:xfrm>
            <a:off x="3195900" y="2697176"/>
            <a:ext cx="2377684" cy="608771"/>
          </a:xfrm>
          <a:prstGeom prst="wedgeRectCallout">
            <a:avLst>
              <a:gd name="adj1" fmla="val -54501"/>
              <a:gd name="adj2" fmla="val 3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5380D48-6216-9735-57F4-3D278595E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00372"/>
            <a:ext cx="594000" cy="594000"/>
          </a:xfrm>
          <a:prstGeom prst="rect">
            <a:avLst/>
          </a:prstGeom>
        </p:spPr>
      </p:pic>
      <p:pic>
        <p:nvPicPr>
          <p:cNvPr id="17" name="図 16" descr="図形&#10;&#10;自動的に生成された説明">
            <a:extLst>
              <a:ext uri="{FF2B5EF4-FFF2-40B4-BE49-F238E27FC236}">
                <a16:creationId xmlns:a16="http://schemas.microsoft.com/office/drawing/2014/main" id="{BF442A43-22E6-72B7-41F6-4145FD75C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616" y="3503657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A6C6080D-F963-0794-2BFA-C82A41E659FF}"/>
              </a:ext>
            </a:extLst>
          </p:cNvPr>
          <p:cNvSpPr/>
          <p:nvPr/>
        </p:nvSpPr>
        <p:spPr>
          <a:xfrm>
            <a:off x="1980225" y="3503657"/>
            <a:ext cx="7811381" cy="1048149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24F1C45-2CAE-3F47-5B87-5FA9149DA0F6}"/>
              </a:ext>
            </a:extLst>
          </p:cNvPr>
          <p:cNvSpPr txBox="1"/>
          <p:nvPr/>
        </p:nvSpPr>
        <p:spPr>
          <a:xfrm>
            <a:off x="9971314" y="371585"/>
            <a:ext cx="176035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3BDE5FAC-F5FB-4C4C-BB25-B1D2027932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0611" y="519496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E8D911A1-729E-8273-EDF9-14D904446350}"/>
              </a:ext>
            </a:extLst>
          </p:cNvPr>
          <p:cNvSpPr/>
          <p:nvPr/>
        </p:nvSpPr>
        <p:spPr>
          <a:xfrm>
            <a:off x="2950239" y="214844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FABBEA4-D676-47B6-15C4-37671BBEE7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1219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941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2023-03-09T08:49:18Z</dcterms:created>
  <dcterms:modified xsi:type="dcterms:W3CDTF">2023-03-09T08:49:41Z</dcterms:modified>
</cp:coreProperties>
</file>