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286"/>
  </p:normalViewPr>
  <p:slideViewPr>
    <p:cSldViewPr snapToGrid="0">
      <p:cViewPr varScale="1">
        <p:scale>
          <a:sx n="120" d="100"/>
          <a:sy n="120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C3837-5BB4-A542-BDD2-AAB228640306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D8E5B-8520-FF46-A10E-781301783D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478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96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411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09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82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42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74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80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874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99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139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44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833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89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4E17E396-5791-9ADE-E154-354A4A4228B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2" name="図 11" descr="図形, 矢印&#10;&#10;自動的に生成された説明">
            <a:extLst>
              <a:ext uri="{FF2B5EF4-FFF2-40B4-BE49-F238E27FC236}">
                <a16:creationId xmlns:a16="http://schemas.microsoft.com/office/drawing/2014/main" id="{1C7EB548-84D4-5954-A762-68706A1F6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71" y="1879728"/>
            <a:ext cx="596900" cy="596900"/>
          </a:xfrm>
          <a:prstGeom prst="rect">
            <a:avLst/>
          </a:prstGeom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055AFB5-2E53-1251-D902-00E931310130}"/>
              </a:ext>
            </a:extLst>
          </p:cNvPr>
          <p:cNvSpPr/>
          <p:nvPr/>
        </p:nvSpPr>
        <p:spPr>
          <a:xfrm>
            <a:off x="1948695" y="1882514"/>
            <a:ext cx="1477782" cy="596900"/>
          </a:xfrm>
          <a:prstGeom prst="wedgeRectCallout">
            <a:avLst>
              <a:gd name="adj1" fmla="val -55525"/>
              <a:gd name="adj2" fmla="val 993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</a:t>
            </a: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FF84F68A-831D-6003-CA02-742F198A10E5}"/>
              </a:ext>
            </a:extLst>
          </p:cNvPr>
          <p:cNvSpPr/>
          <p:nvPr/>
        </p:nvSpPr>
        <p:spPr>
          <a:xfrm>
            <a:off x="3532009" y="1868460"/>
            <a:ext cx="1030491" cy="596900"/>
          </a:xfrm>
          <a:prstGeom prst="wedgeRectCallout">
            <a:avLst>
              <a:gd name="adj1" fmla="val -57205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男働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612BC1-666C-AB18-D421-DB7E8EDE3433}"/>
              </a:ext>
            </a:extLst>
          </p:cNvPr>
          <p:cNvSpPr txBox="1"/>
          <p:nvPr/>
        </p:nvSpPr>
        <p:spPr>
          <a:xfrm>
            <a:off x="1823998" y="615317"/>
            <a:ext cx="1021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move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B6377BA-8C8E-ADBA-C28E-9BEB417A5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矢印&#10;&#10;中程度の精度で自動的に生成された説明">
            <a:extLst>
              <a:ext uri="{FF2B5EF4-FFF2-40B4-BE49-F238E27FC236}">
                <a16:creationId xmlns:a16="http://schemas.microsoft.com/office/drawing/2014/main" id="{52B1FEEF-B2C6-06C8-C988-4963A80BA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71" y="3390655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C22A07A7-C655-2410-6CD9-E41982D3BC85}"/>
              </a:ext>
            </a:extLst>
          </p:cNvPr>
          <p:cNvSpPr/>
          <p:nvPr/>
        </p:nvSpPr>
        <p:spPr>
          <a:xfrm>
            <a:off x="2685316" y="3386435"/>
            <a:ext cx="4806154" cy="596900"/>
          </a:xfrm>
          <a:prstGeom prst="wedgeRectCallout">
            <a:avLst>
              <a:gd name="adj1" fmla="val -53824"/>
              <a:gd name="adj2" fmla="val 66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0A708875-80E1-5132-4907-6B1B5A876720}"/>
              </a:ext>
            </a:extLst>
          </p:cNvPr>
          <p:cNvSpPr/>
          <p:nvPr/>
        </p:nvSpPr>
        <p:spPr>
          <a:xfrm>
            <a:off x="1835799" y="3379699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図 2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1041099-D1CE-479C-3BBA-2C8C6D0E51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738" y="6031342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CF3AFE2F-D5BB-5D97-A84B-E84963D1B762}"/>
              </a:ext>
            </a:extLst>
          </p:cNvPr>
          <p:cNvSpPr/>
          <p:nvPr/>
        </p:nvSpPr>
        <p:spPr>
          <a:xfrm>
            <a:off x="1775465" y="6054609"/>
            <a:ext cx="7536648" cy="596900"/>
          </a:xfrm>
          <a:prstGeom prst="wedgeRectCallout">
            <a:avLst>
              <a:gd name="adj1" fmla="val -51545"/>
              <a:gd name="adj2" fmla="val 98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FC3D0F64-38DA-95C2-6FEE-D118D151375D}"/>
              </a:ext>
            </a:extLst>
          </p:cNvPr>
          <p:cNvSpPr/>
          <p:nvPr/>
        </p:nvSpPr>
        <p:spPr>
          <a:xfrm>
            <a:off x="1769677" y="4921811"/>
            <a:ext cx="3037565" cy="985112"/>
          </a:xfrm>
          <a:prstGeom prst="wedgeRectCallout">
            <a:avLst>
              <a:gd name="adj1" fmla="val -53908"/>
              <a:gd name="adj2" fmla="val -465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E9ECF28-C107-5910-6AF2-66C91A013656}"/>
              </a:ext>
            </a:extLst>
          </p:cNvPr>
          <p:cNvSpPr/>
          <p:nvPr/>
        </p:nvSpPr>
        <p:spPr>
          <a:xfrm>
            <a:off x="4935868" y="4457454"/>
            <a:ext cx="6898807" cy="1462972"/>
          </a:xfrm>
          <a:prstGeom prst="wedgeRectCallout">
            <a:avLst>
              <a:gd name="adj1" fmla="val -51504"/>
              <a:gd name="adj2" fmla="val 82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A25252E7-422F-FEFB-6968-E73D8A545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71" y="5092957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図 25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6BE2C3D6-BA40-8710-2FE1-E54043A424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488" y="4150314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9C6B5C09-703E-A12E-2A6F-10271688392C}"/>
              </a:ext>
            </a:extLst>
          </p:cNvPr>
          <p:cNvSpPr/>
          <p:nvPr/>
        </p:nvSpPr>
        <p:spPr>
          <a:xfrm>
            <a:off x="1840116" y="4123556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野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79253A70-6CA8-BE4E-F575-51DBE28AAA34}"/>
              </a:ext>
            </a:extLst>
          </p:cNvPr>
          <p:cNvSpPr/>
          <p:nvPr/>
        </p:nvSpPr>
        <p:spPr>
          <a:xfrm>
            <a:off x="2640657" y="4145515"/>
            <a:ext cx="1439601" cy="596900"/>
          </a:xfrm>
          <a:prstGeom prst="wedgeRectCallout">
            <a:avLst>
              <a:gd name="adj1" fmla="val -57040"/>
              <a:gd name="adj2" fmla="val 27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動働⾵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9" name="図 28" descr="図形&#10;&#10;自動的に生成された説明">
            <a:extLst>
              <a:ext uri="{FF2B5EF4-FFF2-40B4-BE49-F238E27FC236}">
                <a16:creationId xmlns:a16="http://schemas.microsoft.com/office/drawing/2014/main" id="{C8CE1F24-D061-42B7-669B-8EF4B1D6C0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9629" y="1868460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9B377D8C-260F-14CB-4736-67E805EFB31D}"/>
              </a:ext>
            </a:extLst>
          </p:cNvPr>
          <p:cNvSpPr/>
          <p:nvPr/>
        </p:nvSpPr>
        <p:spPr>
          <a:xfrm>
            <a:off x="5866041" y="1669060"/>
            <a:ext cx="5798967" cy="1592599"/>
          </a:xfrm>
          <a:prstGeom prst="wedgeRectCallout">
            <a:avLst>
              <a:gd name="adj1" fmla="val -51894"/>
              <a:gd name="adj2" fmla="val -172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5352C4DA-6908-A878-4F9A-238063CA31A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A06561F2-E6A8-A4BB-6C4D-6617C302C984}"/>
              </a:ext>
            </a:extLst>
          </p:cNvPr>
          <p:cNvSpPr/>
          <p:nvPr/>
        </p:nvSpPr>
        <p:spPr>
          <a:xfrm>
            <a:off x="3032579" y="20998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F88D5F1-A89F-B236-EB28-521536C417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3559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066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2023-03-07T06:52:25Z</dcterms:created>
  <dcterms:modified xsi:type="dcterms:W3CDTF">2023-03-07T06:52:57Z</dcterms:modified>
</cp:coreProperties>
</file>