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0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1633"/>
  </p:normalViewPr>
  <p:slideViewPr>
    <p:cSldViewPr snapToGrid="0">
      <p:cViewPr varScale="1">
        <p:scale>
          <a:sx n="117" d="100"/>
          <a:sy n="117" d="100"/>
        </p:scale>
        <p:origin x="9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6AACA8-110A-084F-B072-446629D221EF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1CA2F1-9D14-A547-83CC-7AFC5BF9EC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8918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党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4960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7174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110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70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3513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2889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5836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549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2085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3991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4757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925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9998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85726" y="1764935"/>
            <a:ext cx="1046728" cy="696522"/>
          </a:xfrm>
          <a:prstGeom prst="wedgeRectCallout">
            <a:avLst>
              <a:gd name="adj1" fmla="val -62087"/>
              <a:gd name="adj2" fmla="val 552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3219323" y="1764935"/>
            <a:ext cx="8686762" cy="1059908"/>
          </a:xfrm>
          <a:prstGeom prst="wedgeRectCallout">
            <a:avLst>
              <a:gd name="adj1" fmla="val -51644"/>
              <a:gd name="adj2" fmla="val -23942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0EF78-41A3-6919-DAFC-9891B3276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2845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フローチャート: 代替処理 6">
            <a:extLst>
              <a:ext uri="{FF2B5EF4-FFF2-40B4-BE49-F238E27FC236}">
                <a16:creationId xmlns:a16="http://schemas.microsoft.com/office/drawing/2014/main" id="{AA26E077-02BD-2E72-A082-25554F9584A2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891DA2DA-9EDD-E33E-286B-6A498B509EA8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3" name="図 12" descr="テーブル, 時計 が含まれている画像&#10;&#10;自動的に生成された説明">
            <a:extLst>
              <a:ext uri="{FF2B5EF4-FFF2-40B4-BE49-F238E27FC236}">
                <a16:creationId xmlns:a16="http://schemas.microsoft.com/office/drawing/2014/main" id="{7C0191F0-35D9-861B-3CD5-9A9E49790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730" y="2554756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DD244660-B550-7F0B-48C9-6483875453BD}"/>
              </a:ext>
            </a:extLst>
          </p:cNvPr>
          <p:cNvSpPr/>
          <p:nvPr/>
        </p:nvSpPr>
        <p:spPr>
          <a:xfrm>
            <a:off x="1995189" y="2585521"/>
            <a:ext cx="1046728" cy="696522"/>
          </a:xfrm>
          <a:prstGeom prst="wedgeRectCallout">
            <a:avLst>
              <a:gd name="adj1" fmla="val -62087"/>
              <a:gd name="adj2" fmla="val 552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地場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6C6FFEA-85EB-CA03-6B58-6C94F748BDB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hall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6" name="図 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91E84121-48E5-6924-C559-85EB774A27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pic>
        <p:nvPicPr>
          <p:cNvPr id="12" name="図 11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00F458F5-CCC7-3829-05DE-299E40C6CF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916" y="3379954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951D3EC3-906E-A2A2-BC88-FEB06A47D93A}"/>
              </a:ext>
            </a:extLst>
          </p:cNvPr>
          <p:cNvSpPr/>
          <p:nvPr/>
        </p:nvSpPr>
        <p:spPr>
          <a:xfrm>
            <a:off x="1985726" y="3403628"/>
            <a:ext cx="1079932" cy="590969"/>
          </a:xfrm>
          <a:prstGeom prst="wedgeRectCallout">
            <a:avLst>
              <a:gd name="adj1" fmla="val -60378"/>
              <a:gd name="adj2" fmla="val -2405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堂光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CAE1B345-E52E-F221-C0E0-C1CDF9F56F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7023" y="3412492"/>
            <a:ext cx="596900" cy="596900"/>
          </a:xfrm>
          <a:prstGeom prst="rect">
            <a:avLst/>
          </a:prstGeom>
        </p:spPr>
      </p:pic>
      <p:pic>
        <p:nvPicPr>
          <p:cNvPr id="21" name="図 20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F13D908C-F24B-D24B-AF58-B22BD16456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2289" y="4250011"/>
            <a:ext cx="596900" cy="596900"/>
          </a:xfrm>
          <a:prstGeom prst="rect">
            <a:avLst/>
          </a:prstGeom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01FF8E34-3D03-2EB6-BA1D-4738A4BA8AF7}"/>
              </a:ext>
            </a:extLst>
          </p:cNvPr>
          <p:cNvSpPr/>
          <p:nvPr/>
        </p:nvSpPr>
        <p:spPr>
          <a:xfrm>
            <a:off x="2753874" y="4250012"/>
            <a:ext cx="8198491" cy="596900"/>
          </a:xfrm>
          <a:prstGeom prst="wedgeRectCallout">
            <a:avLst>
              <a:gd name="adj1" fmla="val -50733"/>
              <a:gd name="adj2" fmla="val -2047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売帰運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堂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CAAC6125-E9C6-2E50-AF35-0989035835CD}"/>
              </a:ext>
            </a:extLst>
          </p:cNvPr>
          <p:cNvSpPr/>
          <p:nvPr/>
        </p:nvSpPr>
        <p:spPr>
          <a:xfrm>
            <a:off x="1975608" y="4250011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写</a:t>
            </a:r>
          </a:p>
        </p:txBody>
      </p:sp>
      <p:sp>
        <p:nvSpPr>
          <p:cNvPr id="25" name="四角形吹き出し 24">
            <a:extLst>
              <a:ext uri="{FF2B5EF4-FFF2-40B4-BE49-F238E27FC236}">
                <a16:creationId xmlns:a16="http://schemas.microsoft.com/office/drawing/2014/main" id="{15991EF8-91F2-A342-28FD-0D5D4F2C0F85}"/>
              </a:ext>
            </a:extLst>
          </p:cNvPr>
          <p:cNvSpPr/>
          <p:nvPr/>
        </p:nvSpPr>
        <p:spPr>
          <a:xfrm>
            <a:off x="1995189" y="5102325"/>
            <a:ext cx="2658625" cy="1098849"/>
          </a:xfrm>
          <a:prstGeom prst="wedgeRectCallout">
            <a:avLst>
              <a:gd name="adj1" fmla="val -56141"/>
              <a:gd name="adj2" fmla="val -2066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40215FA9-872F-AAA4-B613-959E8747BAF3}"/>
              </a:ext>
            </a:extLst>
          </p:cNvPr>
          <p:cNvSpPr/>
          <p:nvPr/>
        </p:nvSpPr>
        <p:spPr>
          <a:xfrm>
            <a:off x="4801043" y="5087073"/>
            <a:ext cx="7105041" cy="1589671"/>
          </a:xfrm>
          <a:prstGeom prst="wedgeRectCallout">
            <a:avLst>
              <a:gd name="adj1" fmla="val -52017"/>
              <a:gd name="adj2" fmla="val -2178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95333C30-8769-EB3A-6EF7-B4D089CC0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63" y="5120068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6E01FD1-ECFA-D226-7254-7B42CFE2537C}"/>
              </a:ext>
            </a:extLst>
          </p:cNvPr>
          <p:cNvSpPr txBox="1"/>
          <p:nvPr/>
        </p:nvSpPr>
        <p:spPr>
          <a:xfrm>
            <a:off x="9797143" y="371585"/>
            <a:ext cx="1934528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34" name="図 3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38160CBC-CB04-5EDE-4BE9-9EAD6EB194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32879" y="508676"/>
            <a:ext cx="596900" cy="596900"/>
          </a:xfrm>
          <a:prstGeom prst="rect">
            <a:avLst/>
          </a:prstGeom>
        </p:spPr>
      </p:pic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A95A67F5-5D12-5087-A3AA-02A29213BFFB}"/>
              </a:ext>
            </a:extLst>
          </p:cNvPr>
          <p:cNvSpPr/>
          <p:nvPr/>
        </p:nvSpPr>
        <p:spPr>
          <a:xfrm>
            <a:off x="4301734" y="2962150"/>
            <a:ext cx="7604352" cy="1189990"/>
          </a:xfrm>
          <a:prstGeom prst="wedgeRectCallout">
            <a:avLst>
              <a:gd name="adj1" fmla="val -51795"/>
              <a:gd name="adj2" fmla="val 944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半南来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送説弟料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</p:spTree>
    <p:extLst>
      <p:ext uri="{BB962C8B-B14F-4D97-AF65-F5344CB8AC3E}">
        <p14:creationId xmlns:p14="http://schemas.microsoft.com/office/powerpoint/2010/main" val="420568659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Microsoft Macintosh PowerPoint</Application>
  <PresentationFormat>ワイド画面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2023-03-08T01:11:41Z</dcterms:created>
  <dcterms:modified xsi:type="dcterms:W3CDTF">2023-03-08T01:12:17Z</dcterms:modified>
</cp:coreProperties>
</file>