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8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850"/>
  </p:normalViewPr>
  <p:slideViewPr>
    <p:cSldViewPr snapToGrid="0">
      <p:cViewPr varScale="1">
        <p:scale>
          <a:sx n="109" d="100"/>
          <a:sy n="109" d="100"/>
        </p:scale>
        <p:origin x="1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8DF51-9BEA-3A48-8E85-5708EB15112B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84589-4B17-A848-B331-53AA3EC21E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130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焦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2195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91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959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318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721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7928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302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9652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709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058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9466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8949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211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6CDE74A-9CA8-1E38-77DE-611B959A759C}"/>
              </a:ext>
            </a:extLst>
          </p:cNvPr>
          <p:cNvSpPr/>
          <p:nvPr/>
        </p:nvSpPr>
        <p:spPr>
          <a:xfrm>
            <a:off x="1983273" y="1855992"/>
            <a:ext cx="596900" cy="596900"/>
          </a:xfrm>
          <a:prstGeom prst="wedgeRectCallout">
            <a:avLst>
              <a:gd name="adj1" fmla="val -68087"/>
              <a:gd name="adj2" fmla="val 6592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魚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EE01347-D5AC-F5F6-B4FE-FB6EEB885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CB0A1FA-749F-E96E-76A4-A32E2201457F}"/>
              </a:ext>
            </a:extLst>
          </p:cNvPr>
          <p:cNvSpPr txBox="1"/>
          <p:nvPr/>
        </p:nvSpPr>
        <p:spPr>
          <a:xfrm>
            <a:off x="1823998" y="615317"/>
            <a:ext cx="66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fish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B5D2910E-9660-7A93-1676-5B41D59A3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616" y="1870301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b="1"/>
              <a:t>部首</a:t>
            </a:r>
          </a:p>
        </p:txBody>
      </p:sp>
      <p:pic>
        <p:nvPicPr>
          <p:cNvPr id="11" name="図 10" descr="図形, 矢印&#10;&#10;自動的に生成された説明">
            <a:extLst>
              <a:ext uri="{FF2B5EF4-FFF2-40B4-BE49-F238E27FC236}">
                <a16:creationId xmlns:a16="http://schemas.microsoft.com/office/drawing/2014/main" id="{6240C829-BFA5-2684-17BB-E48180C9E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616" y="2772422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7773EC02-C559-06CD-3273-9E4050F3A946}"/>
              </a:ext>
            </a:extLst>
          </p:cNvPr>
          <p:cNvSpPr/>
          <p:nvPr/>
        </p:nvSpPr>
        <p:spPr>
          <a:xfrm>
            <a:off x="1958309" y="2727375"/>
            <a:ext cx="1878238" cy="596900"/>
          </a:xfrm>
          <a:prstGeom prst="wedgeRectCallout">
            <a:avLst>
              <a:gd name="adj1" fmla="val -57040"/>
              <a:gd name="adj2" fmla="val 273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FF000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魚</a:t>
            </a:r>
            <a:r>
              <a:rPr lang="ja-JP" altLang="en-US" sz="3200">
                <a:solidFill>
                  <a:srgbClr val="0070C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勉急色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DD2515C4-4693-204A-F371-AB74BF30101E}"/>
              </a:ext>
            </a:extLst>
          </p:cNvPr>
          <p:cNvSpPr/>
          <p:nvPr/>
        </p:nvSpPr>
        <p:spPr>
          <a:xfrm>
            <a:off x="1958309" y="3583350"/>
            <a:ext cx="2237068" cy="596900"/>
          </a:xfrm>
          <a:prstGeom prst="wedgeRectCallout">
            <a:avLst>
              <a:gd name="adj1" fmla="val -55874"/>
              <a:gd name="adj2" fmla="val 380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男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田町画界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7E732789-7B27-8937-D335-92989A0D6F16}"/>
              </a:ext>
            </a:extLst>
          </p:cNvPr>
          <p:cNvSpPr/>
          <p:nvPr/>
        </p:nvSpPr>
        <p:spPr>
          <a:xfrm>
            <a:off x="4320803" y="3583350"/>
            <a:ext cx="1013951" cy="596900"/>
          </a:xfrm>
          <a:prstGeom prst="wedgeRectCallout">
            <a:avLst>
              <a:gd name="adj1" fmla="val -56971"/>
              <a:gd name="adj2" fmla="val 99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魚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思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1CF007E-580C-9E77-3D49-D6FADBBF0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16" y="3572859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 descr="挿絵, フルーツ, スポーツゲーム が含まれている画像&#10;&#10;自動的に生成された説明">
            <a:extLst>
              <a:ext uri="{FF2B5EF4-FFF2-40B4-BE49-F238E27FC236}">
                <a16:creationId xmlns:a16="http://schemas.microsoft.com/office/drawing/2014/main" id="{41134703-1246-E7F3-0837-4DE4848A9C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616" y="4394877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C0637B75-9B6A-D310-BD1C-879C2F057A4B}"/>
              </a:ext>
            </a:extLst>
          </p:cNvPr>
          <p:cNvSpPr/>
          <p:nvPr/>
        </p:nvSpPr>
        <p:spPr>
          <a:xfrm>
            <a:off x="1958309" y="4394877"/>
            <a:ext cx="3217969" cy="596900"/>
          </a:xfrm>
          <a:prstGeom prst="wedgeRectCallout">
            <a:avLst>
              <a:gd name="adj1" fmla="val -54748"/>
              <a:gd name="adj2" fmla="val -411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FF000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魚</a:t>
            </a:r>
            <a:r>
              <a:rPr lang="ja-JP" altLang="en-US" sz="3200">
                <a:solidFill>
                  <a:srgbClr val="0070C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鳥黒 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</a:t>
            </a:r>
            <a:r>
              <a:rPr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駅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験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sp>
        <p:nvSpPr>
          <p:cNvPr id="2" name="円形吹き出し 1">
            <a:extLst>
              <a:ext uri="{FF2B5EF4-FFF2-40B4-BE49-F238E27FC236}">
                <a16:creationId xmlns:a16="http://schemas.microsoft.com/office/drawing/2014/main" id="{76407A6F-211C-7B91-5175-8E441618DD30}"/>
              </a:ext>
            </a:extLst>
          </p:cNvPr>
          <p:cNvSpPr/>
          <p:nvPr/>
        </p:nvSpPr>
        <p:spPr>
          <a:xfrm>
            <a:off x="2978863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ja-JP" altLang="en-US" sz="1400">
                <a:solidFill>
                  <a:schemeClr val="tx1"/>
                </a:solidFill>
              </a:rPr>
              <a:t>簡体字</a:t>
            </a:r>
          </a:p>
        </p:txBody>
      </p:sp>
      <p:pic>
        <p:nvPicPr>
          <p:cNvPr id="6" name="図 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478DCD4-9D42-E170-194F-A9BE1FFF5B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381" y="625033"/>
            <a:ext cx="596900" cy="5969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1FF1F9E-924E-3516-4169-1ED25F5336BC}"/>
              </a:ext>
            </a:extLst>
          </p:cNvPr>
          <p:cNvSpPr txBox="1"/>
          <p:nvPr/>
        </p:nvSpPr>
        <p:spPr>
          <a:xfrm>
            <a:off x="9971314" y="371585"/>
            <a:ext cx="1760357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/>
              <a:t>似た形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</p:txBody>
      </p:sp>
      <p:pic>
        <p:nvPicPr>
          <p:cNvPr id="9" name="図 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3BD8E62B-260B-F16D-05B7-82302E8071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22002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60433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2023-03-09T08:48:26Z</dcterms:created>
  <dcterms:modified xsi:type="dcterms:W3CDTF">2023-03-09T08:54:42Z</dcterms:modified>
</cp:coreProperties>
</file>