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587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87415"/>
  </p:normalViewPr>
  <p:slideViewPr>
    <p:cSldViewPr snapToGrid="0">
      <p:cViewPr varScale="1">
        <p:scale>
          <a:sx n="111" d="100"/>
          <a:sy n="111" d="100"/>
        </p:scale>
        <p:origin x="1176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73EDCE-1CB6-4042-ADE9-B8FAC4B369A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44B757D-B4EC-0B41-AA69-75D9A3EA4C2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04731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aseline="0" dirty="0"/>
              <a:t>〔</a:t>
            </a:r>
            <a:r>
              <a:rPr kumimoji="1" lang="ja-JP" altLang="en-US" baseline="0"/>
              <a:t>思</a:t>
            </a:r>
            <a:r>
              <a:rPr kumimoji="1" lang="en-US" altLang="ja-JP" baseline="0" dirty="0"/>
              <a:t>〕N4</a:t>
            </a:r>
            <a:r>
              <a:rPr kumimoji="1" lang="ja-JP" altLang="en-US" baseline="0"/>
              <a:t>、</a:t>
            </a:r>
            <a:r>
              <a:rPr kumimoji="1" lang="en-US" altLang="ja-JP" baseline="0" dirty="0"/>
              <a:t>〔</a:t>
            </a:r>
            <a:r>
              <a:rPr kumimoji="1" lang="ja-JP" altLang="en-US" baseline="0"/>
              <a:t>焦</a:t>
            </a:r>
            <a:r>
              <a:rPr kumimoji="1" lang="en-US" altLang="ja-JP" baseline="0" dirty="0"/>
              <a:t>〕N1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471891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385121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745048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437576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114561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559310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033745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399266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633030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409998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732415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110418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046539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g"/><Relationship Id="rId3" Type="http://schemas.openxmlformats.org/officeDocument/2006/relationships/image" Target="../media/image1.jp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11" Type="http://schemas.openxmlformats.org/officeDocument/2006/relationships/image" Target="../media/image9.jpg"/><Relationship Id="rId5" Type="http://schemas.openxmlformats.org/officeDocument/2006/relationships/image" Target="../media/image3.jpg"/><Relationship Id="rId10" Type="http://schemas.openxmlformats.org/officeDocument/2006/relationships/image" Target="../media/image8.jpg"/><Relationship Id="rId4" Type="http://schemas.openxmlformats.org/officeDocument/2006/relationships/image" Target="../media/image2.jpg"/><Relationship Id="rId9" Type="http://schemas.openxmlformats.org/officeDocument/2006/relationships/image" Target="../media/image7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フローチャート: 代替処理 3">
            <a:extLst>
              <a:ext uri="{FF2B5EF4-FFF2-40B4-BE49-F238E27FC236}">
                <a16:creationId xmlns:a16="http://schemas.microsoft.com/office/drawing/2014/main" id="{28BAD899-D00C-00C7-1FB8-306B57DFCDF1}"/>
              </a:ext>
            </a:extLst>
          </p:cNvPr>
          <p:cNvSpPr/>
          <p:nvPr/>
        </p:nvSpPr>
        <p:spPr>
          <a:xfrm>
            <a:off x="904603" y="1764935"/>
            <a:ext cx="894254" cy="803950"/>
          </a:xfrm>
          <a:prstGeom prst="flowChartAlternateProcess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1" i="0" u="none" strike="noStrike" kern="1200" cap="none" spc="0" normalizeH="0" baseline="0" noProof="0">
              <a:ln w="22225">
                <a:solidFill>
                  <a:srgbClr val="ED7D31"/>
                </a:solidFill>
                <a:prstDash val="solid"/>
              </a:ln>
              <a:solidFill>
                <a:srgbClr val="ED7D31">
                  <a:lumMod val="40000"/>
                  <a:lumOff val="60000"/>
                </a:srgbClr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sp>
        <p:nvSpPr>
          <p:cNvPr id="15" name="四角形吹き出し 14">
            <a:extLst>
              <a:ext uri="{FF2B5EF4-FFF2-40B4-BE49-F238E27FC236}">
                <a16:creationId xmlns:a16="http://schemas.microsoft.com/office/drawing/2014/main" id="{26CDE74A-9CA8-1E38-77DE-611B959A759C}"/>
              </a:ext>
            </a:extLst>
          </p:cNvPr>
          <p:cNvSpPr/>
          <p:nvPr/>
        </p:nvSpPr>
        <p:spPr>
          <a:xfrm>
            <a:off x="1983273" y="1855992"/>
            <a:ext cx="596900" cy="596900"/>
          </a:xfrm>
          <a:prstGeom prst="wedgeRectCallout">
            <a:avLst>
              <a:gd name="adj1" fmla="val -58391"/>
              <a:gd name="adj2" fmla="val 2714"/>
            </a:avLst>
          </a:prstGeom>
          <a:ln w="25400">
            <a:solidFill>
              <a:schemeClr val="accent2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黒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59577D6B-9F04-3350-1B64-560168490FFF}"/>
              </a:ext>
            </a:extLst>
          </p:cNvPr>
          <p:cNvSpPr txBox="1"/>
          <p:nvPr/>
        </p:nvSpPr>
        <p:spPr>
          <a:xfrm>
            <a:off x="1823998" y="615317"/>
            <a:ext cx="89319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black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F3F97B28-F37E-A404-3798-EC335E5600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3098" y="330198"/>
            <a:ext cx="990602" cy="990602"/>
          </a:xfrm>
          <a:prstGeom prst="rect">
            <a:avLst/>
          </a:prstGeom>
        </p:spPr>
      </p:pic>
      <p:pic>
        <p:nvPicPr>
          <p:cNvPr id="10" name="図 9" descr="挿絵 が含まれている画像&#10;&#10;自動的に生成された説明">
            <a:extLst>
              <a:ext uri="{FF2B5EF4-FFF2-40B4-BE49-F238E27FC236}">
                <a16:creationId xmlns:a16="http://schemas.microsoft.com/office/drawing/2014/main" id="{104CC92C-48C8-D1E1-25B0-CF80B37DFAF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6800" y="1868460"/>
            <a:ext cx="596900" cy="596900"/>
          </a:xfrm>
          <a:prstGeom prst="rect">
            <a:avLst/>
          </a:prstGeom>
        </p:spPr>
      </p:pic>
      <p:sp>
        <p:nvSpPr>
          <p:cNvPr id="7" name="円/楕円 6">
            <a:extLst>
              <a:ext uri="{FF2B5EF4-FFF2-40B4-BE49-F238E27FC236}">
                <a16:creationId xmlns:a16="http://schemas.microsoft.com/office/drawing/2014/main" id="{A3AC2945-008D-6CAA-6EF8-39DF45727FE7}"/>
              </a:ext>
            </a:extLst>
          </p:cNvPr>
          <p:cNvSpPr/>
          <p:nvPr/>
        </p:nvSpPr>
        <p:spPr>
          <a:xfrm>
            <a:off x="258329" y="1470388"/>
            <a:ext cx="871970" cy="696522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部首</a:t>
            </a:r>
          </a:p>
        </p:txBody>
      </p:sp>
      <p:pic>
        <p:nvPicPr>
          <p:cNvPr id="11" name="図 10" descr="挿絵, フルーツ, スポーツゲーム が含まれている画像&#10;&#10;自動的に生成された説明">
            <a:extLst>
              <a:ext uri="{FF2B5EF4-FFF2-40B4-BE49-F238E27FC236}">
                <a16:creationId xmlns:a16="http://schemas.microsoft.com/office/drawing/2014/main" id="{2065D051-C7B8-0C2D-06EE-739AEF7FA87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6507" y="4807821"/>
            <a:ext cx="596900" cy="596900"/>
          </a:xfrm>
          <a:prstGeom prst="rect">
            <a:avLst/>
          </a:prstGeom>
        </p:spPr>
      </p:pic>
      <p:sp>
        <p:nvSpPr>
          <p:cNvPr id="12" name="四角形吹き出し 11">
            <a:extLst>
              <a:ext uri="{FF2B5EF4-FFF2-40B4-BE49-F238E27FC236}">
                <a16:creationId xmlns:a16="http://schemas.microsoft.com/office/drawing/2014/main" id="{73968352-35B0-8A5A-FB16-560B70D71134}"/>
              </a:ext>
            </a:extLst>
          </p:cNvPr>
          <p:cNvSpPr/>
          <p:nvPr/>
        </p:nvSpPr>
        <p:spPr>
          <a:xfrm>
            <a:off x="2003265" y="4807821"/>
            <a:ext cx="3217969" cy="596900"/>
          </a:xfrm>
          <a:prstGeom prst="wedgeRectCallout">
            <a:avLst>
              <a:gd name="adj1" fmla="val -53669"/>
              <a:gd name="adj2" fmla="val -6058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魚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鳥黒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馬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駅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験</a:t>
            </a:r>
          </a:p>
        </p:txBody>
      </p:sp>
      <p:sp>
        <p:nvSpPr>
          <p:cNvPr id="13" name="四角形吹き出し 12">
            <a:extLst>
              <a:ext uri="{FF2B5EF4-FFF2-40B4-BE49-F238E27FC236}">
                <a16:creationId xmlns:a16="http://schemas.microsoft.com/office/drawing/2014/main" id="{2A4D7F20-0985-60D4-64A0-2EE1413C5C98}"/>
              </a:ext>
            </a:extLst>
          </p:cNvPr>
          <p:cNvSpPr/>
          <p:nvPr/>
        </p:nvSpPr>
        <p:spPr>
          <a:xfrm>
            <a:off x="1983273" y="2703408"/>
            <a:ext cx="615442" cy="596900"/>
          </a:xfrm>
          <a:prstGeom prst="wedgeRectCallout">
            <a:avLst>
              <a:gd name="adj1" fmla="val -66595"/>
              <a:gd name="adj2" fmla="val 9091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重</a:t>
            </a:r>
          </a:p>
        </p:txBody>
      </p:sp>
      <p:pic>
        <p:nvPicPr>
          <p:cNvPr id="14" name="図 13">
            <a:extLst>
              <a:ext uri="{FF2B5EF4-FFF2-40B4-BE49-F238E27FC236}">
                <a16:creationId xmlns:a16="http://schemas.microsoft.com/office/drawing/2014/main" id="{1241EEF9-7D92-2A9E-20D6-64FFCB49128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64616" y="2745721"/>
            <a:ext cx="596900" cy="596900"/>
          </a:xfrm>
          <a:prstGeom prst="rect">
            <a:avLst/>
          </a:prstGeom>
        </p:spPr>
      </p:pic>
      <p:sp>
        <p:nvSpPr>
          <p:cNvPr id="16" name="四角形吹き出し 15">
            <a:extLst>
              <a:ext uri="{FF2B5EF4-FFF2-40B4-BE49-F238E27FC236}">
                <a16:creationId xmlns:a16="http://schemas.microsoft.com/office/drawing/2014/main" id="{17D22DC8-63CE-702E-3861-A1E9991A3097}"/>
              </a:ext>
            </a:extLst>
          </p:cNvPr>
          <p:cNvSpPr/>
          <p:nvPr/>
        </p:nvSpPr>
        <p:spPr>
          <a:xfrm>
            <a:off x="2717191" y="2697083"/>
            <a:ext cx="1024205" cy="621196"/>
          </a:xfrm>
          <a:prstGeom prst="wedgeRectCallout">
            <a:avLst>
              <a:gd name="adj1" fmla="val -59228"/>
              <a:gd name="adj2" fmla="val 10854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理黒</a:t>
            </a:r>
          </a:p>
        </p:txBody>
      </p:sp>
      <p:pic>
        <p:nvPicPr>
          <p:cNvPr id="17" name="Picture 2">
            <a:extLst>
              <a:ext uri="{FF2B5EF4-FFF2-40B4-BE49-F238E27FC236}">
                <a16:creationId xmlns:a16="http://schemas.microsoft.com/office/drawing/2014/main" id="{60CA1611-10AA-FC23-46C9-067F9EA67B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7516" y="3562086"/>
            <a:ext cx="594000" cy="5926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四角形吹き出し 17">
            <a:extLst>
              <a:ext uri="{FF2B5EF4-FFF2-40B4-BE49-F238E27FC236}">
                <a16:creationId xmlns:a16="http://schemas.microsoft.com/office/drawing/2014/main" id="{4A5540DD-1509-D56A-71EA-4E821F228A9B}"/>
              </a:ext>
            </a:extLst>
          </p:cNvPr>
          <p:cNvSpPr/>
          <p:nvPr/>
        </p:nvSpPr>
        <p:spPr>
          <a:xfrm>
            <a:off x="2003265" y="3516007"/>
            <a:ext cx="3506284" cy="1141698"/>
          </a:xfrm>
          <a:prstGeom prst="wedgeRectCallout">
            <a:avLst>
              <a:gd name="adj1" fmla="val -54465"/>
              <a:gd name="adj2" fmla="val -27002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日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早暑昼春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時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明暗曜映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[⽈]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書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19" name="四角形吹き出し 18">
            <a:extLst>
              <a:ext uri="{FF2B5EF4-FFF2-40B4-BE49-F238E27FC236}">
                <a16:creationId xmlns:a16="http://schemas.microsoft.com/office/drawing/2014/main" id="{70FC5849-B339-85B3-2893-CE9AA89EB120}"/>
              </a:ext>
            </a:extLst>
          </p:cNvPr>
          <p:cNvSpPr/>
          <p:nvPr/>
        </p:nvSpPr>
        <p:spPr>
          <a:xfrm>
            <a:off x="5615968" y="3516007"/>
            <a:ext cx="6138853" cy="1462972"/>
          </a:xfrm>
          <a:prstGeom prst="wedgeRectCallout">
            <a:avLst>
              <a:gd name="adj1" fmla="val -51730"/>
              <a:gd name="adj2" fmla="val -22294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間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朝都題場借者便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東電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白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白百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楽薬習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音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音暗意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車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車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転軽運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里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重理黒野動働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1B48D73D-1D63-4B4C-4AA3-9378BF8428D5}"/>
              </a:ext>
            </a:extLst>
          </p:cNvPr>
          <p:cNvSpPr txBox="1"/>
          <p:nvPr/>
        </p:nvSpPr>
        <p:spPr>
          <a:xfrm>
            <a:off x="9155211" y="384665"/>
            <a:ext cx="2576460" cy="923330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似た形</a:t>
            </a:r>
            <a:endParaRPr kumimoji="1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pic>
        <p:nvPicPr>
          <p:cNvPr id="23" name="図 22" descr="挿絵 が含まれている画像&#10;&#10;自動的に生成された説明">
            <a:extLst>
              <a:ext uri="{FF2B5EF4-FFF2-40B4-BE49-F238E27FC236}">
                <a16:creationId xmlns:a16="http://schemas.microsoft.com/office/drawing/2014/main" id="{49388014-859F-1175-9A7A-F63CB0D20DC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208702" y="547699"/>
            <a:ext cx="596900" cy="596900"/>
          </a:xfrm>
          <a:prstGeom prst="rect">
            <a:avLst/>
          </a:prstGeom>
        </p:spPr>
      </p:pic>
      <p:pic>
        <p:nvPicPr>
          <p:cNvPr id="3" name="図 2" descr="挿絵, 抽象 が含まれている画像&#10;&#10;自動的に生成された説明">
            <a:extLst>
              <a:ext uri="{FF2B5EF4-FFF2-40B4-BE49-F238E27FC236}">
                <a16:creationId xmlns:a16="http://schemas.microsoft.com/office/drawing/2014/main" id="{471BE77B-4B25-6EA5-3B77-21E476C5C2F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173782" y="639202"/>
            <a:ext cx="596900" cy="596900"/>
          </a:xfrm>
          <a:prstGeom prst="rect">
            <a:avLst/>
          </a:prstGeom>
        </p:spPr>
      </p:pic>
      <p:sp>
        <p:nvSpPr>
          <p:cNvPr id="6" name="円形吹き出し 5">
            <a:extLst>
              <a:ext uri="{FF2B5EF4-FFF2-40B4-BE49-F238E27FC236}">
                <a16:creationId xmlns:a16="http://schemas.microsoft.com/office/drawing/2014/main" id="{5342AC57-9666-6C9C-A962-3DD3D03E9B30}"/>
              </a:ext>
            </a:extLst>
          </p:cNvPr>
          <p:cNvSpPr/>
          <p:nvPr/>
        </p:nvSpPr>
        <p:spPr>
          <a:xfrm>
            <a:off x="3036789" y="200993"/>
            <a:ext cx="797880" cy="304652"/>
          </a:xfrm>
          <a:prstGeom prst="wedgeEllipseCallout">
            <a:avLst>
              <a:gd name="adj1" fmla="val 6504"/>
              <a:gd name="adj2" fmla="val 78124"/>
            </a:avLst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簡体字</a:t>
            </a:r>
          </a:p>
        </p:txBody>
      </p:sp>
      <p:sp>
        <p:nvSpPr>
          <p:cNvPr id="9" name="円形吹き出し 8">
            <a:extLst>
              <a:ext uri="{FF2B5EF4-FFF2-40B4-BE49-F238E27FC236}">
                <a16:creationId xmlns:a16="http://schemas.microsoft.com/office/drawing/2014/main" id="{5258558C-5F08-0B3B-400B-657921C22CB7}"/>
              </a:ext>
            </a:extLst>
          </p:cNvPr>
          <p:cNvSpPr/>
          <p:nvPr/>
        </p:nvSpPr>
        <p:spPr>
          <a:xfrm>
            <a:off x="3849591" y="200993"/>
            <a:ext cx="797880" cy="304652"/>
          </a:xfrm>
          <a:prstGeom prst="wedgeEllipseCallout">
            <a:avLst>
              <a:gd name="adj1" fmla="val 6504"/>
              <a:gd name="adj2" fmla="val 78124"/>
            </a:avLst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繁体字</a:t>
            </a:r>
          </a:p>
        </p:txBody>
      </p:sp>
      <p:pic>
        <p:nvPicPr>
          <p:cNvPr id="24" name="図 23" descr="挿絵, 記号 が含まれている画像&#10;&#10;自動的に生成された説明">
            <a:extLst>
              <a:ext uri="{FF2B5EF4-FFF2-40B4-BE49-F238E27FC236}">
                <a16:creationId xmlns:a16="http://schemas.microsoft.com/office/drawing/2014/main" id="{DD4E4999-A90C-FD8B-AE65-6A756A1CC63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950081" y="643391"/>
            <a:ext cx="596900" cy="596900"/>
          </a:xfrm>
          <a:prstGeom prst="rect">
            <a:avLst/>
          </a:prstGeom>
        </p:spPr>
      </p:pic>
      <p:pic>
        <p:nvPicPr>
          <p:cNvPr id="21" name="図 20" descr="挿絵 が含まれている画像&#10;&#10;自動的に生成された説明">
            <a:extLst>
              <a:ext uri="{FF2B5EF4-FFF2-40B4-BE49-F238E27FC236}">
                <a16:creationId xmlns:a16="http://schemas.microsoft.com/office/drawing/2014/main" id="{5B339F42-7AFB-1465-2872-64A4FE750681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922002" y="547699"/>
            <a:ext cx="596900" cy="596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3780785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63</Words>
  <Application>Microsoft Macintosh PowerPoint</Application>
  <PresentationFormat>ワイド画面</PresentationFormat>
  <Paragraphs>13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UD Digi Kyokasho N-R</vt:lpstr>
      <vt:lpstr>游ゴシック</vt:lpstr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2023-03-09T08:53:53Z</dcterms:created>
  <dcterms:modified xsi:type="dcterms:W3CDTF">2023-03-09T08:54:23Z</dcterms:modified>
</cp:coreProperties>
</file>