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0748"/>
  </p:normalViewPr>
  <p:slideViewPr>
    <p:cSldViewPr snapToGrid="0">
      <p:cViewPr varScale="1">
        <p:scale>
          <a:sx n="116" d="100"/>
          <a:sy n="116" d="100"/>
        </p:scale>
        <p:origin x="9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98FB2-C656-5848-9D9C-547F45EF416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09C6E-923B-894C-8B2A-13408C8509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70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061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84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78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54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81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0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61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41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961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62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088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318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33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72363" y="1805584"/>
            <a:ext cx="1877151" cy="596900"/>
          </a:xfrm>
          <a:prstGeom prst="wedgeRectCallout">
            <a:avLst>
              <a:gd name="adj1" fmla="val -57382"/>
              <a:gd name="adj2" fmla="val 426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5C75C80-D478-55D6-EA94-F0ACD7AAEFA4}"/>
              </a:ext>
            </a:extLst>
          </p:cNvPr>
          <p:cNvSpPr/>
          <p:nvPr/>
        </p:nvSpPr>
        <p:spPr>
          <a:xfrm>
            <a:off x="5396881" y="1786130"/>
            <a:ext cx="3325499" cy="645101"/>
          </a:xfrm>
          <a:prstGeom prst="wedgeRectCallout">
            <a:avLst>
              <a:gd name="adj1" fmla="val -55316"/>
              <a:gd name="adj2" fmla="val -129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728ED53-FEE8-E63B-4A38-0B00173EC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1867457"/>
            <a:ext cx="594000" cy="594000"/>
          </a:xfrm>
          <a:prstGeom prst="rect">
            <a:avLst/>
          </a:prstGeom>
        </p:spPr>
      </p:pic>
      <p:pic>
        <p:nvPicPr>
          <p:cNvPr id="8" name="図 7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AA75EE16-A428-9857-BBA7-199734715A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17" y="1837231"/>
            <a:ext cx="594000" cy="594000"/>
          </a:xfrm>
          <a:prstGeom prst="rect">
            <a:avLst/>
          </a:prstGeom>
        </p:spPr>
      </p:pic>
      <p:pic>
        <p:nvPicPr>
          <p:cNvPr id="9" name="図 8" descr="図形, 矢印&#10;&#10;自動的に生成された説明">
            <a:extLst>
              <a:ext uri="{FF2B5EF4-FFF2-40B4-BE49-F238E27FC236}">
                <a16:creationId xmlns:a16="http://schemas.microsoft.com/office/drawing/2014/main" id="{ABC5788C-5787-37CD-253B-727F11414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15" y="2619998"/>
            <a:ext cx="594000" cy="5940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D4EF147-D828-978F-3387-2971239D8D18}"/>
              </a:ext>
            </a:extLst>
          </p:cNvPr>
          <p:cNvSpPr/>
          <p:nvPr/>
        </p:nvSpPr>
        <p:spPr>
          <a:xfrm>
            <a:off x="5396881" y="2614130"/>
            <a:ext cx="3677723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写考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717FA4BA-07F5-6FD6-ED42-78F8BC76581A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ED39C49C-9357-3971-32D1-41FDDAB13C8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C8F60CE-6F5D-F14E-31BB-3E741DA86C58}"/>
              </a:ext>
            </a:extLst>
          </p:cNvPr>
          <p:cNvSpPr txBox="1"/>
          <p:nvPr/>
        </p:nvSpPr>
        <p:spPr>
          <a:xfrm>
            <a:off x="1823998" y="615317"/>
            <a:ext cx="1979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strong, force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1E3582BA-2A91-66D3-24C3-544F14029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 descr="矢印&#10;&#10;低い精度で自動的に生成された説明">
            <a:extLst>
              <a:ext uri="{FF2B5EF4-FFF2-40B4-BE49-F238E27FC236}">
                <a16:creationId xmlns:a16="http://schemas.microsoft.com/office/drawing/2014/main" id="{1755C70B-6B0F-5425-9E86-CCB40F3154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3445289"/>
            <a:ext cx="594000" cy="5940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71FB374-CAF4-2DB4-6342-58CA93DDDA24}"/>
              </a:ext>
            </a:extLst>
          </p:cNvPr>
          <p:cNvSpPr/>
          <p:nvPr/>
        </p:nvSpPr>
        <p:spPr>
          <a:xfrm>
            <a:off x="2016204" y="3446832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FC2D4AE2-6F12-9FC8-5335-3AF0E952106E}"/>
              </a:ext>
            </a:extLst>
          </p:cNvPr>
          <p:cNvSpPr/>
          <p:nvPr/>
        </p:nvSpPr>
        <p:spPr>
          <a:xfrm>
            <a:off x="2834205" y="3442130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7" name="図 16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9EBD31FA-CC9E-9B08-B04A-667F65A583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497" y="4289116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C3A99C1B-514B-D498-9C5D-10C702ECB804}"/>
              </a:ext>
            </a:extLst>
          </p:cNvPr>
          <p:cNvSpPr/>
          <p:nvPr/>
        </p:nvSpPr>
        <p:spPr>
          <a:xfrm>
            <a:off x="2001204" y="4289116"/>
            <a:ext cx="1082656" cy="596900"/>
          </a:xfrm>
          <a:prstGeom prst="wedgeRectCallout">
            <a:avLst>
              <a:gd name="adj1" fmla="val -58716"/>
              <a:gd name="adj2" fmla="val 32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E37F358F-0FF4-BD30-1DAC-8D7D722C8766}"/>
              </a:ext>
            </a:extLst>
          </p:cNvPr>
          <p:cNvSpPr/>
          <p:nvPr/>
        </p:nvSpPr>
        <p:spPr>
          <a:xfrm>
            <a:off x="4401005" y="4221929"/>
            <a:ext cx="2658625" cy="1098849"/>
          </a:xfrm>
          <a:prstGeom prst="wedgeRectCallout">
            <a:avLst>
              <a:gd name="adj1" fmla="val -56254"/>
              <a:gd name="adj2" fmla="val -144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8AB3FE54-3AB5-7860-1997-526434F18630}"/>
              </a:ext>
            </a:extLst>
          </p:cNvPr>
          <p:cNvSpPr/>
          <p:nvPr/>
        </p:nvSpPr>
        <p:spPr>
          <a:xfrm>
            <a:off x="7314379" y="3505165"/>
            <a:ext cx="4722284" cy="2164802"/>
          </a:xfrm>
          <a:prstGeom prst="wedgeRectCallout">
            <a:avLst>
              <a:gd name="adj1" fmla="val -54675"/>
              <a:gd name="adj2" fmla="val 38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65DB4FF-6D18-8C9A-9C1B-44724BDE1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605" y="4309175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FEEB65B-BEF5-AEC0-6B89-36E78AD7A8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7605" y="5852866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313722D-FB50-2421-68A2-FBEE0628B32E}"/>
              </a:ext>
            </a:extLst>
          </p:cNvPr>
          <p:cNvSpPr/>
          <p:nvPr/>
        </p:nvSpPr>
        <p:spPr>
          <a:xfrm>
            <a:off x="4403441" y="5852866"/>
            <a:ext cx="7536648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円形吹き出し 2">
            <a:extLst>
              <a:ext uri="{FF2B5EF4-FFF2-40B4-BE49-F238E27FC236}">
                <a16:creationId xmlns:a16="http://schemas.microsoft.com/office/drawing/2014/main" id="{37A3EB82-3C0F-0CEE-788F-B23F9F0809B7}"/>
              </a:ext>
            </a:extLst>
          </p:cNvPr>
          <p:cNvSpPr/>
          <p:nvPr/>
        </p:nvSpPr>
        <p:spPr>
          <a:xfrm>
            <a:off x="3982202" y="19694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FA0B74D-0FDA-C3BC-F42F-6774C9C3B6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9019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587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2023-03-08T02:30:16Z</dcterms:created>
  <dcterms:modified xsi:type="dcterms:W3CDTF">2023-03-08T02:30:38Z</dcterms:modified>
</cp:coreProperties>
</file>