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0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728"/>
  </p:normalViewPr>
  <p:slideViewPr>
    <p:cSldViewPr snapToGrid="0">
      <p:cViewPr varScale="1">
        <p:scale>
          <a:sx n="114" d="100"/>
          <a:sy n="114" d="100"/>
        </p:scale>
        <p:origin x="10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8E6CD-4F19-0B4A-99DE-867D8EFCC884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29413-A636-0F4B-A9B2-254B4F5B82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5207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010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388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075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685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692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691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54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118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279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1031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869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9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69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2023735" y="1868460"/>
            <a:ext cx="646314" cy="596900"/>
          </a:xfrm>
          <a:prstGeom prst="wedgeRectCallout">
            <a:avLst>
              <a:gd name="adj1" fmla="val -70819"/>
              <a:gd name="adj2" fmla="val -2317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教</a:t>
            </a: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38BD3656-7350-516A-6112-6A0C5DE91A45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5D36FE-9BDD-2C72-67BF-17885677D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070A1D-5C36-4BDD-5BA2-CE51335DF163}"/>
              </a:ext>
            </a:extLst>
          </p:cNvPr>
          <p:cNvSpPr txBox="1"/>
          <p:nvPr/>
        </p:nvSpPr>
        <p:spPr>
          <a:xfrm>
            <a:off x="1823998" y="615317"/>
            <a:ext cx="2100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teach, religion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1" name="図 10" descr="家具, 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12B60497-1C72-4A91-88C3-34F6A8E56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80" y="1868460"/>
            <a:ext cx="596900" cy="5969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A8BDB9C1-4291-29F4-BAA7-D63173565016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pic>
        <p:nvPicPr>
          <p:cNvPr id="7" name="図 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3C9256E-0E27-2DE5-EB56-D5BDDEB77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288" y="1868460"/>
            <a:ext cx="596900" cy="596900"/>
          </a:xfrm>
          <a:prstGeom prst="rect">
            <a:avLst/>
          </a:prstGeom>
        </p:spPr>
      </p:pic>
      <p:sp>
        <p:nvSpPr>
          <p:cNvPr id="8" name="四角形吹き出し 7">
            <a:extLst>
              <a:ext uri="{FF2B5EF4-FFF2-40B4-BE49-F238E27FC236}">
                <a16:creationId xmlns:a16="http://schemas.microsoft.com/office/drawing/2014/main" id="{293268B3-B795-0B19-9E4B-13698026D560}"/>
              </a:ext>
            </a:extLst>
          </p:cNvPr>
          <p:cNvSpPr/>
          <p:nvPr/>
        </p:nvSpPr>
        <p:spPr>
          <a:xfrm>
            <a:off x="4211888" y="1441323"/>
            <a:ext cx="6406951" cy="1127562"/>
          </a:xfrm>
          <a:prstGeom prst="wedgeRectCallout">
            <a:avLst>
              <a:gd name="adj1" fmla="val -53401"/>
              <a:gd name="adj2" fmla="val 13809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年午毎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海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気先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洗作旅教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牛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牛物特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生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産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矢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医族短知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9" name="図 8" descr="図形&#10;&#10;自動的に生成された説明">
            <a:extLst>
              <a:ext uri="{FF2B5EF4-FFF2-40B4-BE49-F238E27FC236}">
                <a16:creationId xmlns:a16="http://schemas.microsoft.com/office/drawing/2014/main" id="{2014B7A1-95DC-09CC-110C-9BFBE42BDE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5262" y="2715262"/>
            <a:ext cx="596900" cy="59690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700E060B-F6CD-F09A-1A72-BBD0018C999A}"/>
              </a:ext>
            </a:extLst>
          </p:cNvPr>
          <p:cNvSpPr/>
          <p:nvPr/>
        </p:nvSpPr>
        <p:spPr>
          <a:xfrm>
            <a:off x="4211888" y="2715262"/>
            <a:ext cx="2913647" cy="645101"/>
          </a:xfrm>
          <a:prstGeom prst="wedgeRectCallout">
            <a:avLst>
              <a:gd name="adj1" fmla="val -55886"/>
              <a:gd name="adj2" fmla="val -686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文教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父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父校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7646D856-A7C1-DB1D-1667-F9774ACE2915}"/>
              </a:ext>
            </a:extLst>
          </p:cNvPr>
          <p:cNvSpPr/>
          <p:nvPr/>
        </p:nvSpPr>
        <p:spPr>
          <a:xfrm>
            <a:off x="3083375" y="3558113"/>
            <a:ext cx="1447132" cy="596900"/>
          </a:xfrm>
          <a:prstGeom prst="wedgeRectCallout">
            <a:avLst>
              <a:gd name="adj1" fmla="val -58631"/>
              <a:gd name="adj2" fmla="val -10904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4F00B6BD-D32B-4D05-2509-6ED2AD3A7902}"/>
              </a:ext>
            </a:extLst>
          </p:cNvPr>
          <p:cNvSpPr/>
          <p:nvPr/>
        </p:nvSpPr>
        <p:spPr>
          <a:xfrm>
            <a:off x="1937409" y="3558113"/>
            <a:ext cx="1019988" cy="596900"/>
          </a:xfrm>
          <a:prstGeom prst="wedgeRectCallout">
            <a:avLst>
              <a:gd name="adj1" fmla="val -61373"/>
              <a:gd name="adj2" fmla="val 591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4" name="図 13" descr="テーブル, 椅子, 挿絵 が含まれている画像&#10;&#10;自動的に生成された説明">
            <a:extLst>
              <a:ext uri="{FF2B5EF4-FFF2-40B4-BE49-F238E27FC236}">
                <a16:creationId xmlns:a16="http://schemas.microsoft.com/office/drawing/2014/main" id="{4CB0DE6E-2529-B302-D1AF-FC5A659637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9274" y="3597037"/>
            <a:ext cx="596900" cy="596900"/>
          </a:xfrm>
          <a:prstGeom prst="rect">
            <a:avLst/>
          </a:prstGeom>
        </p:spPr>
      </p:pic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76D6F22C-6F87-44BA-4554-5D1FE2B13020}"/>
              </a:ext>
            </a:extLst>
          </p:cNvPr>
          <p:cNvSpPr/>
          <p:nvPr/>
        </p:nvSpPr>
        <p:spPr>
          <a:xfrm>
            <a:off x="1910669" y="4300888"/>
            <a:ext cx="1046728" cy="594000"/>
          </a:xfrm>
          <a:prstGeom prst="wedgeRectCallout">
            <a:avLst>
              <a:gd name="adj1" fmla="val -62087"/>
              <a:gd name="adj2" fmla="val 552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土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</a:t>
            </a: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D71EAE48-02EA-E1FA-BF18-E20EA4CD7458}"/>
              </a:ext>
            </a:extLst>
          </p:cNvPr>
          <p:cNvSpPr/>
          <p:nvPr/>
        </p:nvSpPr>
        <p:spPr>
          <a:xfrm>
            <a:off x="3050438" y="4280049"/>
            <a:ext cx="8686762" cy="1059908"/>
          </a:xfrm>
          <a:prstGeom prst="wedgeRectCallout">
            <a:avLst>
              <a:gd name="adj1" fmla="val -50864"/>
              <a:gd name="adj2" fmla="val -27137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社先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時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待持特遠走赤去軽室屋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週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[⺹]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者考教都暑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7D98C040-896B-FE4C-92F4-85369CC7B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73" y="4332116"/>
            <a:ext cx="594000" cy="5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 descr="図形, 矢印&#10;&#10;自動的に生成された説明">
            <a:extLst>
              <a:ext uri="{FF2B5EF4-FFF2-40B4-BE49-F238E27FC236}">
                <a16:creationId xmlns:a16="http://schemas.microsoft.com/office/drawing/2014/main" id="{2156FCBD-2D58-E3CE-E80E-69256CF094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7173" y="6022057"/>
            <a:ext cx="596900" cy="596900"/>
          </a:xfrm>
          <a:prstGeom prst="rect">
            <a:avLst/>
          </a:prstGeom>
        </p:spPr>
      </p:pic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66F01B4B-6866-04DB-4E50-6D0824CDEB64}"/>
              </a:ext>
            </a:extLst>
          </p:cNvPr>
          <p:cNvSpPr/>
          <p:nvPr/>
        </p:nvSpPr>
        <p:spPr>
          <a:xfrm>
            <a:off x="1925089" y="6006325"/>
            <a:ext cx="4057413" cy="596900"/>
          </a:xfrm>
          <a:prstGeom prst="wedgeRectCallout">
            <a:avLst>
              <a:gd name="adj1" fmla="val -54233"/>
              <a:gd name="adj2" fmla="val 1585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手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家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子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子学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字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好教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Times New Roman (本文のフォント - コンプレ"/>
            </a:endParaRPr>
          </a:p>
        </p:txBody>
      </p:sp>
      <p:pic>
        <p:nvPicPr>
          <p:cNvPr id="23" name="図 22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7C573F66-FD9A-55D1-8E6E-C96C17FF6B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0380" y="5235525"/>
            <a:ext cx="596900" cy="596900"/>
          </a:xfrm>
          <a:prstGeom prst="rect">
            <a:avLst/>
          </a:prstGeom>
        </p:spPr>
      </p:pic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8DCF52A8-D233-30A2-47D6-C51EC0DC74B3}"/>
              </a:ext>
            </a:extLst>
          </p:cNvPr>
          <p:cNvSpPr/>
          <p:nvPr/>
        </p:nvSpPr>
        <p:spPr>
          <a:xfrm>
            <a:off x="1943516" y="5280317"/>
            <a:ext cx="604748" cy="596900"/>
          </a:xfrm>
          <a:prstGeom prst="wedgeRectCallout">
            <a:avLst>
              <a:gd name="adj1" fmla="val -75134"/>
              <a:gd name="adj2" fmla="val -2043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教</a:t>
            </a: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D Digi Kyokasho N-R" panose="02020400000000000000" pitchFamily="49" charset="-128"/>
              <a:ea typeface="UD Digi Kyokasho N-R" panose="02020400000000000000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5134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Macintosh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2023-03-08T06:57:19Z</dcterms:created>
  <dcterms:modified xsi:type="dcterms:W3CDTF">2023-03-08T06:57:41Z</dcterms:modified>
</cp:coreProperties>
</file>