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1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6871"/>
  </p:normalViewPr>
  <p:slideViewPr>
    <p:cSldViewPr snapToGrid="0">
      <p:cViewPr varScale="1">
        <p:scale>
          <a:sx n="97" d="100"/>
          <a:sy n="97" d="100"/>
        </p:scale>
        <p:origin x="17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B9AD7-90C0-7F41-80A1-509A1994AF4E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FAD7A-51AB-1B4A-B784-DD1B393018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815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854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539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6259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94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2078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2455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897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161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747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986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7328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8510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9084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185262-4839-9560-35F6-5B56D71134C2}"/>
              </a:ext>
            </a:extLst>
          </p:cNvPr>
          <p:cNvSpPr/>
          <p:nvPr/>
        </p:nvSpPr>
        <p:spPr>
          <a:xfrm>
            <a:off x="1914441" y="3255630"/>
            <a:ext cx="1456288" cy="596900"/>
          </a:xfrm>
          <a:prstGeom prst="wedgeRectCallout">
            <a:avLst>
              <a:gd name="adj1" fmla="val -60643"/>
              <a:gd name="adj2" fmla="val -79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B6F69B2-EE6A-CCEC-15E6-80E5EB0A12E5}"/>
              </a:ext>
            </a:extLst>
          </p:cNvPr>
          <p:cNvSpPr/>
          <p:nvPr/>
        </p:nvSpPr>
        <p:spPr>
          <a:xfrm>
            <a:off x="3501212" y="3250928"/>
            <a:ext cx="1075765" cy="620534"/>
          </a:xfrm>
          <a:prstGeom prst="wedgeRectCallout">
            <a:avLst>
              <a:gd name="adj1" fmla="val -59558"/>
              <a:gd name="adj2" fmla="val -455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問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2459BAEB-826C-C9F0-F0CF-9127154CF134}"/>
              </a:ext>
            </a:extLst>
          </p:cNvPr>
          <p:cNvSpPr/>
          <p:nvPr/>
        </p:nvSpPr>
        <p:spPr>
          <a:xfrm>
            <a:off x="1918352" y="1765091"/>
            <a:ext cx="2658625" cy="950828"/>
          </a:xfrm>
          <a:prstGeom prst="wedgeRectCallout">
            <a:avLst>
              <a:gd name="adj1" fmla="val -54230"/>
              <a:gd name="adj2" fmla="val -1604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54797884-E7D6-121F-9C5B-5AE8A8B3DB3F}"/>
              </a:ext>
            </a:extLst>
          </p:cNvPr>
          <p:cNvSpPr/>
          <p:nvPr/>
        </p:nvSpPr>
        <p:spPr>
          <a:xfrm>
            <a:off x="4696472" y="1573154"/>
            <a:ext cx="6954754" cy="1471374"/>
          </a:xfrm>
          <a:prstGeom prst="wedgeRectCallout">
            <a:avLst>
              <a:gd name="adj1" fmla="val -51123"/>
              <a:gd name="adj2" fmla="val -1795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78C8A78-0A0F-B21D-48E0-5F5492786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67" y="1869910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F7A07C-D192-BE18-C05C-7C98E7563AAE}"/>
              </a:ext>
            </a:extLst>
          </p:cNvPr>
          <p:cNvSpPr txBox="1"/>
          <p:nvPr/>
        </p:nvSpPr>
        <p:spPr>
          <a:xfrm>
            <a:off x="1823998" y="615317"/>
            <a:ext cx="2463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inquire, question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Picture 20">
            <a:extLst>
              <a:ext uri="{FF2B5EF4-FFF2-40B4-BE49-F238E27FC236}">
                <a16:creationId xmlns:a16="http://schemas.microsoft.com/office/drawing/2014/main" id="{6AA09C76-2E9D-B2BF-400B-F58785AC4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13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78802A9B-6E25-6572-D870-A7092B8022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867" y="3250928"/>
            <a:ext cx="596900" cy="596900"/>
          </a:xfrm>
          <a:prstGeom prst="rect">
            <a:avLst/>
          </a:prstGeom>
        </p:spPr>
      </p:pic>
      <p:pic>
        <p:nvPicPr>
          <p:cNvPr id="4" name="図 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3FF6410-516B-E8C1-6205-ECB9924BEC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867" y="4749098"/>
            <a:ext cx="596900" cy="596900"/>
          </a:xfrm>
          <a:prstGeom prst="rect">
            <a:avLst/>
          </a:prstGeom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A405556C-12A7-BCF8-17E0-7695F9BC7809}"/>
              </a:ext>
            </a:extLst>
          </p:cNvPr>
          <p:cNvSpPr/>
          <p:nvPr/>
        </p:nvSpPr>
        <p:spPr>
          <a:xfrm>
            <a:off x="1914441" y="4749098"/>
            <a:ext cx="8713291" cy="1071495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10" name="図 9" descr="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AEED9BD3-FA6C-5E18-C25A-F82C5C6AD9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867" y="4016835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E144ED70-3536-9042-D590-31A679A780F7}"/>
              </a:ext>
            </a:extLst>
          </p:cNvPr>
          <p:cNvSpPr/>
          <p:nvPr/>
        </p:nvSpPr>
        <p:spPr>
          <a:xfrm>
            <a:off x="1904120" y="4016835"/>
            <a:ext cx="8004752" cy="596900"/>
          </a:xfrm>
          <a:prstGeom prst="wedgeRectCallout">
            <a:avLst>
              <a:gd name="adj1" fmla="val -51623"/>
              <a:gd name="adj2" fmla="val -185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帰曜急銀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sp>
        <p:nvSpPr>
          <p:cNvPr id="16" name="円形吹き出し 15">
            <a:extLst>
              <a:ext uri="{FF2B5EF4-FFF2-40B4-BE49-F238E27FC236}">
                <a16:creationId xmlns:a16="http://schemas.microsoft.com/office/drawing/2014/main" id="{43DD9257-242E-5B45-6034-AB9B35F8D2BD}"/>
              </a:ext>
            </a:extLst>
          </p:cNvPr>
          <p:cNvSpPr/>
          <p:nvPr/>
        </p:nvSpPr>
        <p:spPr>
          <a:xfrm>
            <a:off x="4576977" y="202723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8" name="図 1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71D6ABCD-2221-3FC1-8025-B10213E09B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9900" y="632573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78873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Macintosh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2023-03-08T01:48:47Z</dcterms:created>
  <dcterms:modified xsi:type="dcterms:W3CDTF">2023-03-08T01:49:13Z</dcterms:modified>
</cp:coreProperties>
</file>