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252"/>
  </p:normalViewPr>
  <p:slideViewPr>
    <p:cSldViewPr snapToGrid="0">
      <p:cViewPr varScale="1">
        <p:scale>
          <a:sx n="114" d="100"/>
          <a:sy n="114" d="100"/>
        </p:scale>
        <p:origin x="10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B4341-A9A0-B040-A2FA-310A3173B65F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CCA2F-840A-F141-8310-6B8F299BA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046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埋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狸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315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202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2988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553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36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19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25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702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564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27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952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326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8876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ローチャート: 代替処理 7">
            <a:extLst>
              <a:ext uri="{FF2B5EF4-FFF2-40B4-BE49-F238E27FC236}">
                <a16:creationId xmlns:a16="http://schemas.microsoft.com/office/drawing/2014/main" id="{7BE5882E-B4BB-45DE-45C5-5963D790FADB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8D5364-5FBE-6B03-3356-0B8557DE1495}"/>
              </a:ext>
            </a:extLst>
          </p:cNvPr>
          <p:cNvSpPr/>
          <p:nvPr/>
        </p:nvSpPr>
        <p:spPr>
          <a:xfrm>
            <a:off x="1904531" y="2577083"/>
            <a:ext cx="692366" cy="596900"/>
          </a:xfrm>
          <a:prstGeom prst="wedgeRectCallout">
            <a:avLst>
              <a:gd name="adj1" fmla="val -58551"/>
              <a:gd name="adj2" fmla="val -402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理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311F806-21FD-EAA7-FC87-86A193037FA5}"/>
              </a:ext>
            </a:extLst>
          </p:cNvPr>
          <p:cNvSpPr txBox="1"/>
          <p:nvPr/>
        </p:nvSpPr>
        <p:spPr>
          <a:xfrm>
            <a:off x="1823998" y="615317"/>
            <a:ext cx="233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reason, manage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Picture 18">
            <a:extLst>
              <a:ext uri="{FF2B5EF4-FFF2-40B4-BE49-F238E27FC236}">
                <a16:creationId xmlns:a16="http://schemas.microsoft.com/office/drawing/2014/main" id="{6B1D97E3-E397-FACA-D81D-FA8C1F1E1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 descr="家具, 座席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6B0F82DF-4457-C7C5-5CF1-ECC106639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99" y="1868460"/>
            <a:ext cx="596900" cy="596900"/>
          </a:xfrm>
          <a:prstGeom prst="rect">
            <a:avLst/>
          </a:prstGeom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EA810EF5-625B-DC51-4614-3C46B1E6CEE9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6" name="図 1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6F9DDB2-67CC-942C-FDEB-B908830E3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138" y="2590395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0136933D-A5C0-6C73-AF13-F8EAF1F3D45A}"/>
              </a:ext>
            </a:extLst>
          </p:cNvPr>
          <p:cNvSpPr/>
          <p:nvPr/>
        </p:nvSpPr>
        <p:spPr>
          <a:xfrm>
            <a:off x="1904530" y="1773071"/>
            <a:ext cx="1862798" cy="657951"/>
          </a:xfrm>
          <a:prstGeom prst="wedgeRectCallout">
            <a:avLst>
              <a:gd name="adj1" fmla="val -54943"/>
              <a:gd name="adj2" fmla="val 429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主住注</a:t>
            </a:r>
          </a:p>
        </p:txBody>
      </p:sp>
      <p:pic>
        <p:nvPicPr>
          <p:cNvPr id="19" name="図 1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B949E6C-AE71-0C7E-154E-36A458E651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499" y="3485323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CD28A259-A825-E6CC-2CC1-4F4EC52CE6CB}"/>
              </a:ext>
            </a:extLst>
          </p:cNvPr>
          <p:cNvSpPr/>
          <p:nvPr/>
        </p:nvSpPr>
        <p:spPr>
          <a:xfrm>
            <a:off x="1904530" y="3485323"/>
            <a:ext cx="7536648" cy="596900"/>
          </a:xfrm>
          <a:prstGeom prst="wedgeRectCallout">
            <a:avLst>
              <a:gd name="adj1" fmla="val -51579"/>
              <a:gd name="adj2" fmla="val 109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理銀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地場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野動働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B0696585-E7B6-9700-3525-17C7276C29BC}"/>
              </a:ext>
            </a:extLst>
          </p:cNvPr>
          <p:cNvSpPr/>
          <p:nvPr/>
        </p:nvSpPr>
        <p:spPr>
          <a:xfrm>
            <a:off x="1919537" y="5046093"/>
            <a:ext cx="3037565" cy="985112"/>
          </a:xfrm>
          <a:prstGeom prst="wedgeRectCallout">
            <a:avLst>
              <a:gd name="adj1" fmla="val -54289"/>
              <a:gd name="adj2" fmla="val -1523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000563AF-A8CC-A781-F04A-2B52972DBCD3}"/>
              </a:ext>
            </a:extLst>
          </p:cNvPr>
          <p:cNvSpPr/>
          <p:nvPr/>
        </p:nvSpPr>
        <p:spPr>
          <a:xfrm>
            <a:off x="5082169" y="5039979"/>
            <a:ext cx="6898807" cy="1462972"/>
          </a:xfrm>
          <a:prstGeom prst="wedgeRectCallout">
            <a:avLst>
              <a:gd name="adj1" fmla="val -51504"/>
              <a:gd name="adj2" fmla="val 82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5A3DE9E-8D26-208F-8C20-59A2C3C68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38" y="5063327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図 24" descr="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24BA6171-F95B-D8AE-6742-4D3CE2E1B9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499" y="4285504"/>
            <a:ext cx="596900" cy="596900"/>
          </a:xfrm>
          <a:prstGeom prst="rect">
            <a:avLst/>
          </a:prstGeom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CFF949CD-9E25-1A0B-1B8D-E39FAF37BD34}"/>
              </a:ext>
            </a:extLst>
          </p:cNvPr>
          <p:cNvSpPr/>
          <p:nvPr/>
        </p:nvSpPr>
        <p:spPr>
          <a:xfrm>
            <a:off x="1920254" y="4285504"/>
            <a:ext cx="596900" cy="596900"/>
          </a:xfrm>
          <a:prstGeom prst="wedgeRectCallout">
            <a:avLst>
              <a:gd name="adj1" fmla="val -71630"/>
              <a:gd name="adj2" fmla="val -13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</a:t>
            </a:r>
          </a:p>
        </p:txBody>
      </p:sp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9CD7E7DF-AC8C-A8AD-D316-9F1CC86FA2E2}"/>
              </a:ext>
            </a:extLst>
          </p:cNvPr>
          <p:cNvSpPr/>
          <p:nvPr/>
        </p:nvSpPr>
        <p:spPr>
          <a:xfrm>
            <a:off x="2651760" y="4300870"/>
            <a:ext cx="1115568" cy="596900"/>
          </a:xfrm>
          <a:prstGeom prst="wedgeRectCallout">
            <a:avLst>
              <a:gd name="adj1" fmla="val -59880"/>
              <a:gd name="adj2" fmla="val -1041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理黒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B84B96A-2709-A121-B0A3-5EEF637379A7}"/>
              </a:ext>
            </a:extLst>
          </p:cNvPr>
          <p:cNvSpPr txBox="1"/>
          <p:nvPr/>
        </p:nvSpPr>
        <p:spPr>
          <a:xfrm>
            <a:off x="9114971" y="384665"/>
            <a:ext cx="2616699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5" name="図 3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1EF5B22-5AFD-714B-6A36-18D048C7ED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9552" y="514286"/>
            <a:ext cx="596900" cy="596900"/>
          </a:xfrm>
          <a:prstGeom prst="rect">
            <a:avLst/>
          </a:prstGeom>
        </p:spPr>
      </p:pic>
      <p:pic>
        <p:nvPicPr>
          <p:cNvPr id="37" name="図 3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02881A1-18CA-A2A7-34FC-09985894AD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67459" y="51428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443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2023-03-08T06:43:41Z</dcterms:created>
  <dcterms:modified xsi:type="dcterms:W3CDTF">2023-03-08T06:44:05Z</dcterms:modified>
</cp:coreProperties>
</file>