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238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1E1B4-8794-2545-8BE8-3644DBB4755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2FFB5-0F0E-E443-A3D7-2040A0A4F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88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42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345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51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87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24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16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92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26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76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935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05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8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EB91B31-56B4-964B-8585-B94AA5BD1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88" y="189457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2399314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茶菜英薬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4501539" y="1911463"/>
            <a:ext cx="647644" cy="596900"/>
          </a:xfrm>
          <a:prstGeom prst="wedgeRectCallout">
            <a:avLst>
              <a:gd name="adj1" fmla="val -73999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7DF4ED1-6790-6602-E0A1-D89264085A34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vegetable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F382694-01AC-B300-0012-79E5A08FD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16A01D3-5FD2-0D79-A33C-E1C404AC9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888" y="3699103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4983B750-8601-1970-7C37-19509A28632B}"/>
              </a:ext>
            </a:extLst>
          </p:cNvPr>
          <p:cNvSpPr/>
          <p:nvPr/>
        </p:nvSpPr>
        <p:spPr>
          <a:xfrm>
            <a:off x="1951656" y="3687237"/>
            <a:ext cx="1866143" cy="596900"/>
          </a:xfrm>
          <a:prstGeom prst="wedgeRectCallout">
            <a:avLst>
              <a:gd name="adj1" fmla="val -65747"/>
              <a:gd name="adj2" fmla="val -154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図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812CCB4-D2F2-B867-DC6B-C39203B3D04F}"/>
              </a:ext>
            </a:extLst>
          </p:cNvPr>
          <p:cNvSpPr/>
          <p:nvPr/>
        </p:nvSpPr>
        <p:spPr>
          <a:xfrm>
            <a:off x="1973722" y="45105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DDF9BF93-9CE0-A852-CEE6-39FD3E881205}"/>
              </a:ext>
            </a:extLst>
          </p:cNvPr>
          <p:cNvSpPr/>
          <p:nvPr/>
        </p:nvSpPr>
        <p:spPr>
          <a:xfrm>
            <a:off x="5232264" y="45020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976489D5-6F02-8CCF-1431-4D935D4BD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152" y="45537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図 23" descr="矢印&#10;&#10;中程度の精度で自動的に生成された説明">
            <a:extLst>
              <a:ext uri="{FF2B5EF4-FFF2-40B4-BE49-F238E27FC236}">
                <a16:creationId xmlns:a16="http://schemas.microsoft.com/office/drawing/2014/main" id="{A0B69F1B-7587-57B4-62CA-AA84031161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957" y="2799060"/>
            <a:ext cx="596900" cy="596900"/>
          </a:xfrm>
          <a:prstGeom prst="rect">
            <a:avLst/>
          </a:prstGeom>
        </p:spPr>
      </p:pic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0DA83C95-3B99-EF2A-202B-1E3D2DB97192}"/>
              </a:ext>
            </a:extLst>
          </p:cNvPr>
          <p:cNvSpPr/>
          <p:nvPr/>
        </p:nvSpPr>
        <p:spPr>
          <a:xfrm>
            <a:off x="2856361" y="2745346"/>
            <a:ext cx="4429721" cy="596900"/>
          </a:xfrm>
          <a:prstGeom prst="wedgeRectCallout">
            <a:avLst>
              <a:gd name="adj1" fmla="val -53824"/>
              <a:gd name="adj2" fmla="val 66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E819B53C-92FA-71F5-6BE4-53A9C7C0E97D}"/>
              </a:ext>
            </a:extLst>
          </p:cNvPr>
          <p:cNvSpPr/>
          <p:nvPr/>
        </p:nvSpPr>
        <p:spPr>
          <a:xfrm>
            <a:off x="2005249" y="2745346"/>
            <a:ext cx="723888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CB55F615-FD4C-B9C6-D0E4-1EBA26CB7DBF}"/>
              </a:ext>
            </a:extLst>
          </p:cNvPr>
          <p:cNvSpPr/>
          <p:nvPr/>
        </p:nvSpPr>
        <p:spPr>
          <a:xfrm>
            <a:off x="3616819" y="212211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5" name="図 4" descr="家具, 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DF37BEC4-9BD0-8BA8-5402-0F9B0531B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7799" y="60724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410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2023-03-08T03:57:09Z</dcterms:created>
  <dcterms:modified xsi:type="dcterms:W3CDTF">2023-03-08T03:57:36Z</dcterms:modified>
</cp:coreProperties>
</file>