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2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0884"/>
  </p:normalViewPr>
  <p:slideViewPr>
    <p:cSldViewPr snapToGrid="0">
      <p:cViewPr varScale="1">
        <p:scale>
          <a:sx n="102" d="100"/>
          <a:sy n="102" d="100"/>
        </p:scale>
        <p:origin x="14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6B0314-ADB9-BB47-9350-B41DDE2B5229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D93A38-04CA-5D4B-AC7D-DE1151DB4B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7377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5245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0289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1749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1148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1880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1207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2593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1453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4844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6638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1197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309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52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jp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81675" y="1887114"/>
            <a:ext cx="1102306" cy="596900"/>
          </a:xfrm>
          <a:prstGeom prst="wedgeRectCallout">
            <a:avLst>
              <a:gd name="adj1" fmla="val -63952"/>
              <a:gd name="adj2" fmla="val 20122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産</a:t>
            </a: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763D0B51-D22E-05CF-E039-8C9080CEC4FD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4" name="図 13" descr="チェアー, テーブル, 挿絵 が含まれている画像&#10;&#10;自動的に生成された説明">
            <a:extLst>
              <a:ext uri="{FF2B5EF4-FFF2-40B4-BE49-F238E27FC236}">
                <a16:creationId xmlns:a16="http://schemas.microsoft.com/office/drawing/2014/main" id="{8E322C3E-C40E-29C2-6AF1-087B996EB3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732" y="1864557"/>
            <a:ext cx="596900" cy="596900"/>
          </a:xfrm>
          <a:prstGeom prst="rect">
            <a:avLst/>
          </a:prstGeom>
        </p:spPr>
      </p:pic>
      <p:sp>
        <p:nvSpPr>
          <p:cNvPr id="7" name="円/楕円 6">
            <a:extLst>
              <a:ext uri="{FF2B5EF4-FFF2-40B4-BE49-F238E27FC236}">
                <a16:creationId xmlns:a16="http://schemas.microsoft.com/office/drawing/2014/main" id="{B3C6B35D-C9C3-DAA2-936E-B30733CE01F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5" name="図 14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723D4702-EF7B-BBC9-9D95-2F34652FDF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6737" y="1887114"/>
            <a:ext cx="596900" cy="596900"/>
          </a:xfrm>
          <a:prstGeom prst="rect">
            <a:avLst/>
          </a:prstGeom>
        </p:spPr>
      </p:pic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EFD3EE12-F0CE-0DBA-CBFC-C78633949247}"/>
              </a:ext>
            </a:extLst>
          </p:cNvPr>
          <p:cNvSpPr/>
          <p:nvPr/>
        </p:nvSpPr>
        <p:spPr>
          <a:xfrm>
            <a:off x="4304684" y="1887114"/>
            <a:ext cx="6468388" cy="1027225"/>
          </a:xfrm>
          <a:prstGeom prst="wedgeRectCallout">
            <a:avLst>
              <a:gd name="adj1" fmla="val -52258"/>
              <a:gd name="adj2" fmla="val -1731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年午毎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気先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洗作旅教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牛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牛物特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産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医族短知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8697EFA-65B2-9FAD-FEA8-BC2ECC877787}"/>
              </a:ext>
            </a:extLst>
          </p:cNvPr>
          <p:cNvSpPr txBox="1"/>
          <p:nvPr/>
        </p:nvSpPr>
        <p:spPr>
          <a:xfrm>
            <a:off x="1823998" y="615317"/>
            <a:ext cx="2860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give birth, produce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B2BA7A7-00F4-C43A-FA2D-47E591E12F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  <p:pic>
        <p:nvPicPr>
          <p:cNvPr id="20" name="図 19" descr="家具, テーブル, チェアー が含まれている画像&#10;&#10;自動的に生成された説明">
            <a:extLst>
              <a:ext uri="{FF2B5EF4-FFF2-40B4-BE49-F238E27FC236}">
                <a16:creationId xmlns:a16="http://schemas.microsoft.com/office/drawing/2014/main" id="{6A019C48-1BDC-1D7B-7359-068C8FDB92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3764" y="3027022"/>
            <a:ext cx="596900" cy="596900"/>
          </a:xfrm>
          <a:prstGeom prst="rect">
            <a:avLst/>
          </a:prstGeom>
        </p:spPr>
      </p:pic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110999B1-0360-04E5-7A76-31CC060366DF}"/>
              </a:ext>
            </a:extLst>
          </p:cNvPr>
          <p:cNvSpPr/>
          <p:nvPr/>
        </p:nvSpPr>
        <p:spPr>
          <a:xfrm>
            <a:off x="1984768" y="3027022"/>
            <a:ext cx="661771" cy="596900"/>
          </a:xfrm>
          <a:prstGeom prst="wedgeRectCallout">
            <a:avLst>
              <a:gd name="adj1" fmla="val -65066"/>
              <a:gd name="adj2" fmla="val 1148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立</a:t>
            </a:r>
          </a:p>
        </p:txBody>
      </p:sp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AC85FA58-0352-E8E3-0271-70386183F876}"/>
              </a:ext>
            </a:extLst>
          </p:cNvPr>
          <p:cNvSpPr/>
          <p:nvPr/>
        </p:nvSpPr>
        <p:spPr>
          <a:xfrm>
            <a:off x="2729782" y="3027022"/>
            <a:ext cx="4046321" cy="596900"/>
          </a:xfrm>
          <a:prstGeom prst="wedgeRectCallout">
            <a:avLst>
              <a:gd name="adj1" fmla="val -52200"/>
              <a:gd name="adj2" fmla="val 160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音暗意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60803B77-1A03-CC85-7B4A-CFA4ADD8BEFC}"/>
              </a:ext>
            </a:extLst>
          </p:cNvPr>
          <p:cNvSpPr/>
          <p:nvPr/>
        </p:nvSpPr>
        <p:spPr>
          <a:xfrm>
            <a:off x="3485873" y="3784627"/>
            <a:ext cx="658628" cy="596900"/>
          </a:xfrm>
          <a:prstGeom prst="wedgeRectCallout">
            <a:avLst>
              <a:gd name="adj1" fmla="val -63511"/>
              <a:gd name="adj2" fmla="val 833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</a:p>
        </p:txBody>
      </p:sp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2511B821-62A5-B3BC-60A2-3FF13D3C4EC5}"/>
              </a:ext>
            </a:extLst>
          </p:cNvPr>
          <p:cNvSpPr/>
          <p:nvPr/>
        </p:nvSpPr>
        <p:spPr>
          <a:xfrm>
            <a:off x="4304684" y="3767242"/>
            <a:ext cx="7254494" cy="1064822"/>
          </a:xfrm>
          <a:prstGeom prst="wedgeRectCallout">
            <a:avLst>
              <a:gd name="adj1" fmla="val -51333"/>
              <a:gd name="adj2" fmla="val -3072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六高校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文夜市姉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立新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[⼴]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広度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病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5" name="図 24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74AE64BC-4BD2-9223-E757-311B4CE6E1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29782" y="3772508"/>
            <a:ext cx="596900" cy="596900"/>
          </a:xfrm>
          <a:prstGeom prst="rect">
            <a:avLst/>
          </a:prstGeom>
        </p:spPr>
      </p:pic>
      <p:pic>
        <p:nvPicPr>
          <p:cNvPr id="26" name="図 25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47AC1B0F-78F9-3D16-AD9E-7BB7808396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29782" y="4948595"/>
            <a:ext cx="596900" cy="596900"/>
          </a:xfrm>
          <a:prstGeom prst="rect">
            <a:avLst/>
          </a:prstGeom>
        </p:spPr>
      </p:pic>
      <p:sp>
        <p:nvSpPr>
          <p:cNvPr id="27" name="四角形吹き出し 26">
            <a:extLst>
              <a:ext uri="{FF2B5EF4-FFF2-40B4-BE49-F238E27FC236}">
                <a16:creationId xmlns:a16="http://schemas.microsoft.com/office/drawing/2014/main" id="{9F1FC726-A01F-862F-C5E9-A38DB9C477E7}"/>
              </a:ext>
            </a:extLst>
          </p:cNvPr>
          <p:cNvSpPr/>
          <p:nvPr/>
        </p:nvSpPr>
        <p:spPr>
          <a:xfrm>
            <a:off x="3516737" y="4956615"/>
            <a:ext cx="8184095" cy="596900"/>
          </a:xfrm>
          <a:prstGeom prst="wedgeRectCallout">
            <a:avLst>
              <a:gd name="adj1" fmla="val -51244"/>
              <a:gd name="adj2" fmla="val -1868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借寒悪乗業度世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立新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音暗意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8" name="図 27" descr="矢印 が含まれている画像&#10;&#10;自動的に生成された説明">
            <a:extLst>
              <a:ext uri="{FF2B5EF4-FFF2-40B4-BE49-F238E27FC236}">
                <a16:creationId xmlns:a16="http://schemas.microsoft.com/office/drawing/2014/main" id="{D079B3D9-6220-E8A9-BE07-4555F054936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9732" y="5748633"/>
            <a:ext cx="596900" cy="596900"/>
          </a:xfrm>
          <a:prstGeom prst="rect">
            <a:avLst/>
          </a:prstGeom>
        </p:spPr>
      </p:pic>
      <p:sp>
        <p:nvSpPr>
          <p:cNvPr id="29" name="四角形吹き出し 28">
            <a:extLst>
              <a:ext uri="{FF2B5EF4-FFF2-40B4-BE49-F238E27FC236}">
                <a16:creationId xmlns:a16="http://schemas.microsoft.com/office/drawing/2014/main" id="{974539E6-83A8-C73E-65D7-E1BAA7D3FF4B}"/>
              </a:ext>
            </a:extLst>
          </p:cNvPr>
          <p:cNvSpPr/>
          <p:nvPr/>
        </p:nvSpPr>
        <p:spPr>
          <a:xfrm>
            <a:off x="1823998" y="5754722"/>
            <a:ext cx="4952105" cy="596900"/>
          </a:xfrm>
          <a:prstGeom prst="wedgeRectCallout">
            <a:avLst>
              <a:gd name="adj1" fmla="val -52759"/>
              <a:gd name="adj2" fmla="val -132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飯産顔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[⼴]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広度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病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6" name="図 5" descr="テーブル, 椅子, 挿絵 が含まれている画像&#10;&#10;自動的に生成された説明">
            <a:extLst>
              <a:ext uri="{FF2B5EF4-FFF2-40B4-BE49-F238E27FC236}">
                <a16:creationId xmlns:a16="http://schemas.microsoft.com/office/drawing/2014/main" id="{7F427AB4-0F2D-9CE7-EE37-1548341A785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86894" y="623868"/>
            <a:ext cx="596900" cy="596900"/>
          </a:xfrm>
          <a:prstGeom prst="rect">
            <a:avLst/>
          </a:prstGeom>
        </p:spPr>
      </p:pic>
      <p:sp>
        <p:nvSpPr>
          <p:cNvPr id="9" name="円形吹き出し 8">
            <a:extLst>
              <a:ext uri="{FF2B5EF4-FFF2-40B4-BE49-F238E27FC236}">
                <a16:creationId xmlns:a16="http://schemas.microsoft.com/office/drawing/2014/main" id="{D3730319-6D20-C9A9-8A44-6B29BC49A6A9}"/>
              </a:ext>
            </a:extLst>
          </p:cNvPr>
          <p:cNvSpPr/>
          <p:nvPr/>
        </p:nvSpPr>
        <p:spPr>
          <a:xfrm>
            <a:off x="4685914" y="180227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sp>
        <p:nvSpPr>
          <p:cNvPr id="10" name="円形吹き出し 9">
            <a:extLst>
              <a:ext uri="{FF2B5EF4-FFF2-40B4-BE49-F238E27FC236}">
                <a16:creationId xmlns:a16="http://schemas.microsoft.com/office/drawing/2014/main" id="{AB79A774-EC1B-B4F6-2F79-91463CF49C91}"/>
              </a:ext>
            </a:extLst>
          </p:cNvPr>
          <p:cNvSpPr/>
          <p:nvPr/>
        </p:nvSpPr>
        <p:spPr>
          <a:xfrm>
            <a:off x="5585903" y="19466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  <p:pic>
        <p:nvPicPr>
          <p:cNvPr id="12" name="図 11" descr="挿絵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455505D5-1E3F-A2A9-D7E3-4672F0D8FBD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86393" y="586698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52588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</Words>
  <Application>Microsoft Macintosh PowerPoint</Application>
  <PresentationFormat>ワイド画面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2023-03-09T00:50:55Z</dcterms:created>
  <dcterms:modified xsi:type="dcterms:W3CDTF">2023-03-09T00:51:20Z</dcterms:modified>
</cp:coreProperties>
</file>