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6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7007"/>
  </p:normalViewPr>
  <p:slideViewPr>
    <p:cSldViewPr snapToGrid="0">
      <p:cViewPr varScale="1">
        <p:scale>
          <a:sx n="110" d="100"/>
          <a:sy n="110" d="100"/>
        </p:scale>
        <p:origin x="11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8E84D1-A700-F549-B8FE-8BBFDE24A4C9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EC3771-2D45-964B-B669-865ED586DA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9398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6229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2544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37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6362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3321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8582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6429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6032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1982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4285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036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1242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274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786665BF-07DD-26EE-9499-6C84444A157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C5DEA78A-123F-183C-9F19-E68DA8B5C886}"/>
              </a:ext>
            </a:extLst>
          </p:cNvPr>
          <p:cNvSpPr/>
          <p:nvPr/>
        </p:nvSpPr>
        <p:spPr>
          <a:xfrm>
            <a:off x="1953695" y="1911463"/>
            <a:ext cx="3444216" cy="596900"/>
          </a:xfrm>
          <a:prstGeom prst="wedgeRectCallout">
            <a:avLst>
              <a:gd name="adj1" fmla="val -53758"/>
              <a:gd name="adj2" fmla="val 3461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近遠通送運進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0" name="図 9" descr="抽象, 挿絵 が含まれている画像&#10;&#10;自動的に生成された説明">
            <a:extLst>
              <a:ext uri="{FF2B5EF4-FFF2-40B4-BE49-F238E27FC236}">
                <a16:creationId xmlns:a16="http://schemas.microsoft.com/office/drawing/2014/main" id="{5FF4A6CB-7F05-C0DF-9AC3-28DE3A610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158" y="1864557"/>
            <a:ext cx="596900" cy="596900"/>
          </a:xfrm>
          <a:prstGeom prst="rect">
            <a:avLst/>
          </a:prstGeom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A93E206F-32D4-9045-8A6B-1E3ED511745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3CFAC1-948B-CCD3-831A-DC1A9073D6D6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advance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3CDA068-22A8-6FFB-6838-997CA963D7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pic>
        <p:nvPicPr>
          <p:cNvPr id="15" name="図 14" descr="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1F95C69D-5725-A463-355E-7E336AE3F5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158" y="2696021"/>
            <a:ext cx="596900" cy="596900"/>
          </a:xfrm>
          <a:prstGeom prst="rect">
            <a:avLst/>
          </a:prstGeom>
        </p:spPr>
      </p:pic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1FAA7343-9B65-57ED-563E-54B98082D47E}"/>
              </a:ext>
            </a:extLst>
          </p:cNvPr>
          <p:cNvSpPr/>
          <p:nvPr/>
        </p:nvSpPr>
        <p:spPr>
          <a:xfrm>
            <a:off x="2716669" y="2696020"/>
            <a:ext cx="1058918" cy="596900"/>
          </a:xfrm>
          <a:prstGeom prst="wedgeRectCallout">
            <a:avLst>
              <a:gd name="adj1" fmla="val -63222"/>
              <a:gd name="adj2" fmla="val -71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曜進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3F1E9C01-193D-DE4C-8C7B-4BD72FBAA668}"/>
              </a:ext>
            </a:extLst>
          </p:cNvPr>
          <p:cNvSpPr/>
          <p:nvPr/>
        </p:nvSpPr>
        <p:spPr>
          <a:xfrm>
            <a:off x="1953695" y="2696020"/>
            <a:ext cx="596900" cy="596900"/>
          </a:xfrm>
          <a:prstGeom prst="wedgeRectCallout">
            <a:avLst>
              <a:gd name="adj1" fmla="val -58391"/>
              <a:gd name="adj2" fmla="val 271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集</a:t>
            </a:r>
          </a:p>
        </p:txBody>
      </p:sp>
      <p:pic>
        <p:nvPicPr>
          <p:cNvPr id="6" name="図 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8E4256F6-FC97-D451-A71F-52F5589131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0292" y="583958"/>
            <a:ext cx="596900" cy="596900"/>
          </a:xfrm>
          <a:prstGeom prst="rect">
            <a:avLst/>
          </a:prstGeom>
        </p:spPr>
      </p:pic>
      <p:sp>
        <p:nvSpPr>
          <p:cNvPr id="7" name="円形吹き出し 6">
            <a:extLst>
              <a:ext uri="{FF2B5EF4-FFF2-40B4-BE49-F238E27FC236}">
                <a16:creationId xmlns:a16="http://schemas.microsoft.com/office/drawing/2014/main" id="{F8BA1E92-66B1-370E-AE59-50C58CBF11C5}"/>
              </a:ext>
            </a:extLst>
          </p:cNvPr>
          <p:cNvSpPr/>
          <p:nvPr/>
        </p:nvSpPr>
        <p:spPr>
          <a:xfrm>
            <a:off x="3469312" y="157148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</p:spTree>
    <p:extLst>
      <p:ext uri="{BB962C8B-B14F-4D97-AF65-F5344CB8AC3E}">
        <p14:creationId xmlns:p14="http://schemas.microsoft.com/office/powerpoint/2010/main" val="287847310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2023-03-08T05:34:20Z</dcterms:created>
  <dcterms:modified xsi:type="dcterms:W3CDTF">2023-03-08T05:34:42Z</dcterms:modified>
</cp:coreProperties>
</file>