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803"/>
  </p:normalViewPr>
  <p:slideViewPr>
    <p:cSldViewPr snapToGrid="0">
      <p:cViewPr varScale="1">
        <p:scale>
          <a:sx n="110" d="100"/>
          <a:sy n="110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59DDD-9DF0-8A40-85D6-C56974E65BF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B8579-AB52-4F44-9807-82ECDBBD4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856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2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753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93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36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317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91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01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05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05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79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46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574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95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B829BC-676F-F5D3-A17E-67F83A31FA99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4B42C51-F6E9-33F5-3799-CD69F7F9C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46758"/>
            <a:ext cx="986400" cy="9864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A4D66915-D2B4-E74B-5315-730BF3891695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終紙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AB35BFB-8374-1F5C-3064-DBC6A2B45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30FDF2C9-7C4E-E012-7B78-B15AEDCE9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933" y="2668507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6C4F441F-B9A2-F266-5092-02FC50B402CC}"/>
              </a:ext>
            </a:extLst>
          </p:cNvPr>
          <p:cNvSpPr/>
          <p:nvPr/>
        </p:nvSpPr>
        <p:spPr>
          <a:xfrm>
            <a:off x="1944085" y="2689395"/>
            <a:ext cx="1080624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夏冬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07B69A91-E566-93A6-9FB6-471A9AB9CC86}"/>
              </a:ext>
            </a:extLst>
          </p:cNvPr>
          <p:cNvSpPr/>
          <p:nvPr/>
        </p:nvSpPr>
        <p:spPr>
          <a:xfrm>
            <a:off x="3103233" y="2679147"/>
            <a:ext cx="1905845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夜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6EEBE29A-4435-00F8-6F97-97A9D9AF9C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933" y="3499679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D0E0DDFC-9198-22C9-A5AE-0BCF03116BB4}"/>
              </a:ext>
            </a:extLst>
          </p:cNvPr>
          <p:cNvSpPr/>
          <p:nvPr/>
        </p:nvSpPr>
        <p:spPr>
          <a:xfrm>
            <a:off x="1944086" y="3530438"/>
            <a:ext cx="4258254" cy="566141"/>
          </a:xfrm>
          <a:prstGeom prst="wedgeRectCallout">
            <a:avLst>
              <a:gd name="adj1" fmla="val -51873"/>
              <a:gd name="adj2" fmla="val 15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終冬寒料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/⻗]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雨電</a:t>
            </a:r>
          </a:p>
        </p:txBody>
      </p:sp>
      <p:pic>
        <p:nvPicPr>
          <p:cNvPr id="4" name="図 3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7884DA83-F3E8-00E4-5076-2681ACB913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3233" y="615317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C851B1C3-3EAD-C4C3-1B30-254F916055DB}"/>
              </a:ext>
            </a:extLst>
          </p:cNvPr>
          <p:cNvSpPr/>
          <p:nvPr/>
        </p:nvSpPr>
        <p:spPr>
          <a:xfrm>
            <a:off x="2902253" y="194432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25516067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2023-03-09T00:59:11Z</dcterms:created>
  <dcterms:modified xsi:type="dcterms:W3CDTF">2023-03-09T00:59:38Z</dcterms:modified>
</cp:coreProperties>
</file>