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3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4626"/>
  </p:normalViewPr>
  <p:slideViewPr>
    <p:cSldViewPr snapToGrid="0">
      <p:cViewPr varScale="1">
        <p:scale>
          <a:sx n="107" d="100"/>
          <a:sy n="107" d="100"/>
        </p:scale>
        <p:origin x="1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268DE-2859-4D45-9DF6-D247BC2129C8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146AE-BB48-4945-8369-D145CEF8B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810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羽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翌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5194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45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32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050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2513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387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439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931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719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273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238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075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0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9"/>
            <a:ext cx="636882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8E83E30-655C-9159-5CB9-EC8860AC1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513" y="2693064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293C854D-90B3-AB51-4C12-8E4EF5691E55}"/>
              </a:ext>
            </a:extLst>
          </p:cNvPr>
          <p:cNvSpPr/>
          <p:nvPr/>
        </p:nvSpPr>
        <p:spPr>
          <a:xfrm>
            <a:off x="1944087" y="2568885"/>
            <a:ext cx="8713291" cy="107149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25DB788-BC72-30C6-1337-8306BD0BCB30}"/>
              </a:ext>
            </a:extLst>
          </p:cNvPr>
          <p:cNvSpPr txBox="1"/>
          <p:nvPr/>
        </p:nvSpPr>
        <p:spPr>
          <a:xfrm>
            <a:off x="1823998" y="615317"/>
            <a:ext cx="2090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learn, custom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E985959-3E79-8E41-FA68-8E2E183A3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A1CFDE1A-4F94-CBCE-1C6A-4C94B516F0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428" y="188174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3" name="図 1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97E0D84-C5F1-E31E-621F-A61C21C60A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513" y="3788944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3E0FB5BB-7CB1-2528-A16E-03EC0CE1E6EC}"/>
              </a:ext>
            </a:extLst>
          </p:cNvPr>
          <p:cNvSpPr/>
          <p:nvPr/>
        </p:nvSpPr>
        <p:spPr>
          <a:xfrm>
            <a:off x="1944087" y="3767605"/>
            <a:ext cx="2371038" cy="645101"/>
          </a:xfrm>
          <a:prstGeom prst="wedgeRectCallout">
            <a:avLst>
              <a:gd name="adj1" fmla="val -56537"/>
              <a:gd name="adj2" fmla="val -832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楽薬弱習病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0D133688-AEB7-3C90-3D6D-7D0618DE91A7}"/>
              </a:ext>
            </a:extLst>
          </p:cNvPr>
          <p:cNvSpPr/>
          <p:nvPr/>
        </p:nvSpPr>
        <p:spPr>
          <a:xfrm>
            <a:off x="1966458" y="4705948"/>
            <a:ext cx="1102306" cy="596900"/>
          </a:xfrm>
          <a:prstGeom prst="wedgeRectCallout">
            <a:avLst>
              <a:gd name="adj1" fmla="val -63952"/>
              <a:gd name="adj2" fmla="val 2012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B8AC96EF-38C3-D720-097B-5EAE3EFDC81C}"/>
              </a:ext>
            </a:extLst>
          </p:cNvPr>
          <p:cNvSpPr/>
          <p:nvPr/>
        </p:nvSpPr>
        <p:spPr>
          <a:xfrm>
            <a:off x="3191477" y="4705948"/>
            <a:ext cx="2377684" cy="608771"/>
          </a:xfrm>
          <a:prstGeom prst="wedgeRectCallout">
            <a:avLst>
              <a:gd name="adj1" fmla="val -54501"/>
              <a:gd name="adj2" fmla="val 3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52DCD549-088E-D534-8428-4F9507EF41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513" y="4708848"/>
            <a:ext cx="594000" cy="594000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A54CD244-A311-EC96-4033-D763D0907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13" y="5655193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76983883-7AD2-C99F-DBE5-B2A2936C01BA}"/>
              </a:ext>
            </a:extLst>
          </p:cNvPr>
          <p:cNvSpPr/>
          <p:nvPr/>
        </p:nvSpPr>
        <p:spPr>
          <a:xfrm>
            <a:off x="1966458" y="5542131"/>
            <a:ext cx="3662808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E8492227-0DDF-E608-CC1E-700E36F00D89}"/>
              </a:ext>
            </a:extLst>
          </p:cNvPr>
          <p:cNvSpPr/>
          <p:nvPr/>
        </p:nvSpPr>
        <p:spPr>
          <a:xfrm>
            <a:off x="5812084" y="5220027"/>
            <a:ext cx="6138853" cy="1462972"/>
          </a:xfrm>
          <a:prstGeom prst="wedgeRectCallout">
            <a:avLst>
              <a:gd name="adj1" fmla="val -52260"/>
              <a:gd name="adj2" fmla="val -742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8984FEB-EE5B-055E-5349-F0EAB4CE64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2928" y="603489"/>
            <a:ext cx="596900" cy="596900"/>
          </a:xfrm>
          <a:prstGeom prst="rect">
            <a:avLst/>
          </a:prstGeom>
        </p:spPr>
      </p:pic>
      <p:sp>
        <p:nvSpPr>
          <p:cNvPr id="8" name="円形吹き出し 7">
            <a:extLst>
              <a:ext uri="{FF2B5EF4-FFF2-40B4-BE49-F238E27FC236}">
                <a16:creationId xmlns:a16="http://schemas.microsoft.com/office/drawing/2014/main" id="{68135A67-A4A2-E265-9093-553B7D56ABD9}"/>
              </a:ext>
            </a:extLst>
          </p:cNvPr>
          <p:cNvSpPr/>
          <p:nvPr/>
        </p:nvSpPr>
        <p:spPr>
          <a:xfrm>
            <a:off x="4081948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9E5486-9B5B-ABD8-2391-867D8EA4DA1E}"/>
              </a:ext>
            </a:extLst>
          </p:cNvPr>
          <p:cNvSpPr txBox="1"/>
          <p:nvPr/>
        </p:nvSpPr>
        <p:spPr>
          <a:xfrm>
            <a:off x="9190299" y="371585"/>
            <a:ext cx="2541372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9" name="図 8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50629628-39D9-39B7-F029-EA0E74EF3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7827" y="534800"/>
            <a:ext cx="596900" cy="596900"/>
          </a:xfrm>
          <a:prstGeom prst="rect">
            <a:avLst/>
          </a:prstGeom>
        </p:spPr>
      </p:pic>
      <p:pic>
        <p:nvPicPr>
          <p:cNvPr id="11" name="図 10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FACFA927-659B-C557-D107-FF8D89421A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49439" y="547684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786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2023-03-09T01:15:54Z</dcterms:created>
  <dcterms:modified xsi:type="dcterms:W3CDTF">2023-03-09T01:16:17Z</dcterms:modified>
</cp:coreProperties>
</file>